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diagrams/layout5.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Default Extension="png" ContentType="image/png"/>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3" r:id="rId2"/>
    <p:sldMasterId id="2147483685" r:id="rId3"/>
  </p:sldMasterIdLst>
  <p:notesMasterIdLst>
    <p:notesMasterId r:id="rId12"/>
  </p:notesMasterIdLst>
  <p:sldIdLst>
    <p:sldId id="321" r:id="rId4"/>
    <p:sldId id="322" r:id="rId5"/>
    <p:sldId id="323" r:id="rId6"/>
    <p:sldId id="325" r:id="rId7"/>
    <p:sldId id="326" r:id="rId8"/>
    <p:sldId id="327" r:id="rId9"/>
    <p:sldId id="328" r:id="rId10"/>
    <p:sldId id="330" r:id="rId1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8" d="100"/>
          <a:sy n="108" d="100"/>
        </p:scale>
        <p:origin x="-1704"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CE2FC8-903F-49D5-BC16-D995E164FC5C}"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zh-CN" altLang="en-US"/>
        </a:p>
      </dgm:t>
    </dgm:pt>
    <dgm:pt modelId="{D130C0CA-6929-4DC5-8A62-B35C6D4F51D3}">
      <dgm:prSet phldrT="[文本]" custT="1"/>
      <dgm:spPr/>
      <dgm:t>
        <a:bodyPr/>
        <a:lstStyle/>
        <a:p>
          <a:r>
            <a:rPr lang="en-US" sz="2000" dirty="0" smtClean="0">
              <a:uFillTx/>
              <a:latin typeface="Times New Roman" pitchFamily="18" charset="0"/>
              <a:cs typeface="Times New Roman" pitchFamily="18" charset="0"/>
            </a:rPr>
            <a:t>Ancient Silk Road Period</a:t>
          </a:r>
          <a:endParaRPr lang="zh-CN" altLang="en-US" sz="2000" b="0" dirty="0">
            <a:latin typeface="Times New Roman" pitchFamily="18" charset="0"/>
            <a:ea typeface="华文新魏" panose="02010800040101010101" pitchFamily="2" charset="-122"/>
            <a:cs typeface="Times New Roman" pitchFamily="18" charset="0"/>
          </a:endParaRPr>
        </a:p>
      </dgm:t>
    </dgm:pt>
    <dgm:pt modelId="{70EACAA1-EA47-4CBB-9A00-14A54951FE6C}" type="parTrans" cxnId="{01B2D249-749B-4DF0-8C95-D4905C5EC2B0}">
      <dgm:prSet/>
      <dgm:spPr/>
      <dgm:t>
        <a:bodyPr/>
        <a:lstStyle/>
        <a:p>
          <a:endParaRPr lang="zh-CN" altLang="en-US"/>
        </a:p>
      </dgm:t>
    </dgm:pt>
    <dgm:pt modelId="{39004194-CA2D-43B4-AA84-81397C01EC04}" type="sibTrans" cxnId="{01B2D249-749B-4DF0-8C95-D4905C5EC2B0}">
      <dgm:prSet/>
      <dgm:spPr/>
      <dgm:t>
        <a:bodyPr/>
        <a:lstStyle/>
        <a:p>
          <a:endParaRPr lang="zh-CN" altLang="en-US"/>
        </a:p>
      </dgm:t>
    </dgm:pt>
    <dgm:pt modelId="{6F1AC84F-6E25-4BCD-8A6E-968F7824C96F}">
      <dgm:prSet phldrT="[文本]" custT="1"/>
      <dgm:spPr/>
      <dgm:t>
        <a:bodyPr/>
        <a:lstStyle/>
        <a:p>
          <a:r>
            <a:rPr lang="en-US" sz="1600" dirty="0" smtClean="0">
              <a:uFillTx/>
              <a:latin typeface="Times New Roman" pitchFamily="18" charset="0"/>
              <a:cs typeface="Times New Roman" pitchFamily="18" charset="0"/>
            </a:rPr>
            <a:t>Agricultural trade and exchanges were major components of cooperation among countries along the route.</a:t>
          </a:r>
          <a:endParaRPr lang="zh-CN" altLang="en-US" sz="1600" dirty="0">
            <a:latin typeface="Times New Roman" pitchFamily="18" charset="0"/>
            <a:ea typeface="楷体_GB2312" panose="02010609030101010101" pitchFamily="49" charset="-122"/>
            <a:cs typeface="Times New Roman" pitchFamily="18" charset="0"/>
          </a:endParaRPr>
        </a:p>
      </dgm:t>
    </dgm:pt>
    <dgm:pt modelId="{502A780F-841A-4981-A958-70394B146A8A}" type="parTrans" cxnId="{E4228FFE-EFC9-4D7E-9159-B347D9C8F611}">
      <dgm:prSet/>
      <dgm:spPr/>
      <dgm:t>
        <a:bodyPr/>
        <a:lstStyle/>
        <a:p>
          <a:endParaRPr lang="zh-CN" altLang="en-US"/>
        </a:p>
      </dgm:t>
    </dgm:pt>
    <dgm:pt modelId="{1051933F-B5B4-4349-8FB5-6821E7CA891F}" type="sibTrans" cxnId="{E4228FFE-EFC9-4D7E-9159-B347D9C8F611}">
      <dgm:prSet/>
      <dgm:spPr/>
      <dgm:t>
        <a:bodyPr/>
        <a:lstStyle/>
        <a:p>
          <a:endParaRPr lang="zh-CN" altLang="en-US"/>
        </a:p>
      </dgm:t>
    </dgm:pt>
    <dgm:pt modelId="{54BF0BAD-EB3D-4931-A8DB-470B8DEBC3C3}">
      <dgm:prSet phldrT="[文本]" custT="1"/>
      <dgm:spPr/>
      <dgm:t>
        <a:bodyPr/>
        <a:lstStyle/>
        <a:p>
          <a:r>
            <a:rPr lang="en-US" altLang="zh-TW" sz="1600" dirty="0" smtClean="0">
              <a:uFillTx/>
              <a:latin typeface="Times New Roman" pitchFamily="18" charset="0"/>
              <a:cs typeface="Times New Roman" pitchFamily="18" charset="0"/>
            </a:rPr>
            <a:t>Exchanges of a</a:t>
          </a:r>
          <a:r>
            <a:rPr lang="zh-TW" sz="1600" dirty="0" smtClean="0">
              <a:uFillTx/>
              <a:latin typeface="Times New Roman" pitchFamily="18" charset="0"/>
              <a:cs typeface="Times New Roman" pitchFamily="18" charset="0"/>
            </a:rPr>
            <a:t>gricultural</a:t>
          </a:r>
          <a:r>
            <a:rPr lang="en-US" altLang="zh-TW" sz="1600" dirty="0" smtClean="0">
              <a:uFillTx/>
              <a:latin typeface="Times New Roman" pitchFamily="18" charset="0"/>
              <a:cs typeface="Times New Roman" pitchFamily="18" charset="0"/>
            </a:rPr>
            <a:t> technologies and </a:t>
          </a:r>
          <a:r>
            <a:rPr lang="zh-TW" sz="1600" dirty="0" smtClean="0">
              <a:uFillTx/>
              <a:latin typeface="Times New Roman" pitchFamily="18" charset="0"/>
              <a:cs typeface="Times New Roman" pitchFamily="18" charset="0"/>
            </a:rPr>
            <a:t>products </a:t>
          </a:r>
          <a:r>
            <a:rPr lang="en-US" altLang="zh-TW" sz="1600" dirty="0" smtClean="0">
              <a:uFillTx/>
              <a:latin typeface="Times New Roman" pitchFamily="18" charset="0"/>
              <a:cs typeface="Times New Roman" pitchFamily="18" charset="0"/>
            </a:rPr>
            <a:t>were promoted </a:t>
          </a:r>
          <a:r>
            <a:rPr lang="zh-TW" sz="1600" dirty="0" smtClean="0">
              <a:uFillTx/>
              <a:latin typeface="Times New Roman" pitchFamily="18" charset="0"/>
              <a:cs typeface="Times New Roman" pitchFamily="18" charset="0"/>
            </a:rPr>
            <a:t>and agricultural civilization</a:t>
          </a:r>
          <a:r>
            <a:rPr lang="en-US" altLang="zh-TW" sz="1600" dirty="0" smtClean="0">
              <a:uFillTx/>
              <a:latin typeface="Times New Roman" pitchFamily="18" charset="0"/>
              <a:cs typeface="Times New Roman" pitchFamily="18" charset="0"/>
            </a:rPr>
            <a:t>s</a:t>
          </a:r>
          <a:r>
            <a:rPr lang="zh-TW" sz="1600" dirty="0" smtClean="0">
              <a:uFillTx/>
              <a:latin typeface="Times New Roman" pitchFamily="18" charset="0"/>
              <a:cs typeface="Times New Roman" pitchFamily="18" charset="0"/>
            </a:rPr>
            <a:t> across the Eurasian and African continent</a:t>
          </a:r>
          <a:r>
            <a:rPr lang="en-US" altLang="zh-TW" sz="1600" dirty="0" smtClean="0">
              <a:uFillTx/>
              <a:latin typeface="Times New Roman" pitchFamily="18" charset="0"/>
              <a:cs typeface="Times New Roman" pitchFamily="18" charset="0"/>
            </a:rPr>
            <a:t>s communicated and carried forward</a:t>
          </a:r>
          <a:r>
            <a:rPr lang="zh-TW" sz="1600" dirty="0" smtClean="0">
              <a:uFillTx/>
              <a:latin typeface="Times New Roman" pitchFamily="18" charset="0"/>
              <a:cs typeface="Times New Roman" pitchFamily="18" charset="0"/>
            </a:rPr>
            <a:t>.</a:t>
          </a:r>
          <a:endParaRPr lang="zh-CN" altLang="en-US" sz="1600" dirty="0">
            <a:latin typeface="Times New Roman" pitchFamily="18" charset="0"/>
            <a:ea typeface="楷体_GB2312" panose="02010609030101010101" pitchFamily="49" charset="-122"/>
            <a:cs typeface="Times New Roman" pitchFamily="18" charset="0"/>
          </a:endParaRPr>
        </a:p>
      </dgm:t>
    </dgm:pt>
    <dgm:pt modelId="{766707E2-550C-47D7-8694-4DBBCE15AE9D}" type="parTrans" cxnId="{51608044-AB7B-4275-A841-44E844BD4C76}">
      <dgm:prSet/>
      <dgm:spPr/>
      <dgm:t>
        <a:bodyPr/>
        <a:lstStyle/>
        <a:p>
          <a:endParaRPr lang="zh-CN" altLang="en-US"/>
        </a:p>
      </dgm:t>
    </dgm:pt>
    <dgm:pt modelId="{FFB09453-60C8-41E8-B520-20F3AD39764A}" type="sibTrans" cxnId="{51608044-AB7B-4275-A841-44E844BD4C76}">
      <dgm:prSet/>
      <dgm:spPr/>
      <dgm:t>
        <a:bodyPr/>
        <a:lstStyle/>
        <a:p>
          <a:endParaRPr lang="zh-CN" altLang="en-US"/>
        </a:p>
      </dgm:t>
    </dgm:pt>
    <dgm:pt modelId="{46FE179E-62E3-468D-AB6C-AFA9F2F2A5A5}">
      <dgm:prSet phldrT="[文本]" custT="1"/>
      <dgm:spPr/>
      <dgm:t>
        <a:bodyPr/>
        <a:lstStyle/>
        <a:p>
          <a:r>
            <a:rPr lang="en-US" sz="2000" dirty="0" smtClean="0">
              <a:uFillTx/>
              <a:latin typeface="Times New Roman" pitchFamily="18" charset="0"/>
              <a:cs typeface="Times New Roman" pitchFamily="18" charset="0"/>
            </a:rPr>
            <a:t>Belt and Road Initiative in New Era</a:t>
          </a:r>
          <a:endParaRPr lang="zh-CN" altLang="en-US" sz="2000" b="0" dirty="0">
            <a:latin typeface="Times New Roman" pitchFamily="18" charset="0"/>
            <a:ea typeface="华文新魏" panose="02010800040101010101" pitchFamily="2" charset="-122"/>
            <a:cs typeface="Times New Roman" pitchFamily="18" charset="0"/>
          </a:endParaRPr>
        </a:p>
      </dgm:t>
    </dgm:pt>
    <dgm:pt modelId="{E95E4812-68E5-4A27-B3C0-80F88AE7C270}" type="parTrans" cxnId="{83ACE969-BB09-4D16-A95B-312ED713FEE4}">
      <dgm:prSet/>
      <dgm:spPr/>
      <dgm:t>
        <a:bodyPr/>
        <a:lstStyle/>
        <a:p>
          <a:endParaRPr lang="zh-CN" altLang="en-US"/>
        </a:p>
      </dgm:t>
    </dgm:pt>
    <dgm:pt modelId="{2C3D76AC-63FB-46F8-99B4-A09C13BB58B7}" type="sibTrans" cxnId="{83ACE969-BB09-4D16-A95B-312ED713FEE4}">
      <dgm:prSet/>
      <dgm:spPr/>
      <dgm:t>
        <a:bodyPr/>
        <a:lstStyle/>
        <a:p>
          <a:endParaRPr lang="zh-CN" altLang="en-US"/>
        </a:p>
      </dgm:t>
    </dgm:pt>
    <dgm:pt modelId="{29081AFA-CB30-4241-BBF3-ED3179687832}">
      <dgm:prSet phldrT="[文本]" custT="1"/>
      <dgm:spPr/>
      <dgm:t>
        <a:bodyPr/>
        <a:lstStyle/>
        <a:p>
          <a:r>
            <a:rPr lang="en-US" sz="1600" dirty="0" smtClean="0">
              <a:uFillTx/>
              <a:latin typeface="Times New Roman" pitchFamily="18" charset="0"/>
              <a:cs typeface="Times New Roman" pitchFamily="18" charset="0"/>
            </a:rPr>
            <a:t>Agricultural cooperation is one of the converging points of efforts to build a community of common interests and a community of shared destiny.</a:t>
          </a:r>
          <a:endParaRPr lang="zh-CN" altLang="en-US" sz="1600" dirty="0">
            <a:latin typeface="Times New Roman" pitchFamily="18" charset="0"/>
            <a:ea typeface="楷体_GB2312" panose="02010609030101010101" pitchFamily="49" charset="-122"/>
            <a:cs typeface="Times New Roman" pitchFamily="18" charset="0"/>
          </a:endParaRPr>
        </a:p>
      </dgm:t>
    </dgm:pt>
    <dgm:pt modelId="{37735214-F493-4007-A824-8245D500CBE4}" type="parTrans" cxnId="{F2EF2383-0934-4713-A470-23D0916101C1}">
      <dgm:prSet/>
      <dgm:spPr/>
      <dgm:t>
        <a:bodyPr/>
        <a:lstStyle/>
        <a:p>
          <a:endParaRPr lang="zh-CN" altLang="en-US"/>
        </a:p>
      </dgm:t>
    </dgm:pt>
    <dgm:pt modelId="{4B6DEF20-0016-4291-A036-C28F232FBC47}" type="sibTrans" cxnId="{F2EF2383-0934-4713-A470-23D0916101C1}">
      <dgm:prSet/>
      <dgm:spPr/>
      <dgm:t>
        <a:bodyPr/>
        <a:lstStyle/>
        <a:p>
          <a:endParaRPr lang="zh-CN" altLang="en-US"/>
        </a:p>
      </dgm:t>
    </dgm:pt>
    <dgm:pt modelId="{AD582A11-0F57-4537-ACEF-5A9519905518}">
      <dgm:prSet phldrT="[文本]" custT="1"/>
      <dgm:spPr/>
      <dgm:t>
        <a:bodyPr/>
        <a:lstStyle/>
        <a:p>
          <a:r>
            <a:rPr lang="en-US" sz="1600" dirty="0" smtClean="0">
              <a:uFillTx/>
              <a:latin typeface="Times New Roman" pitchFamily="18" charset="0"/>
              <a:cs typeface="Times New Roman" pitchFamily="18" charset="0"/>
            </a:rPr>
            <a:t>It well reflects the common aspiration of countries along the route to eliminate hunger and poverty, ensure food security and nutrition, as well as jointly promote the integration and utilization of agricultural resources and further development of agricultural markets.</a:t>
          </a:r>
          <a:endParaRPr lang="zh-CN" altLang="en-US" sz="1600" dirty="0">
            <a:latin typeface="Times New Roman" pitchFamily="18" charset="0"/>
            <a:ea typeface="楷体_GB2312" panose="02010609030101010101" pitchFamily="49" charset="-122"/>
            <a:cs typeface="Times New Roman" pitchFamily="18" charset="0"/>
          </a:endParaRPr>
        </a:p>
      </dgm:t>
    </dgm:pt>
    <dgm:pt modelId="{2E704C7F-4679-470D-96E2-0161BECBEF03}" type="parTrans" cxnId="{97560489-7793-46A8-A59C-FC3FBC6E5171}">
      <dgm:prSet/>
      <dgm:spPr/>
      <dgm:t>
        <a:bodyPr/>
        <a:lstStyle/>
        <a:p>
          <a:endParaRPr lang="zh-CN" altLang="en-US"/>
        </a:p>
      </dgm:t>
    </dgm:pt>
    <dgm:pt modelId="{C0D40FA4-39A2-4682-8CBC-B5DB2CD8E774}" type="sibTrans" cxnId="{97560489-7793-46A8-A59C-FC3FBC6E5171}">
      <dgm:prSet/>
      <dgm:spPr/>
      <dgm:t>
        <a:bodyPr/>
        <a:lstStyle/>
        <a:p>
          <a:endParaRPr lang="zh-CN" altLang="en-US"/>
        </a:p>
      </dgm:t>
    </dgm:pt>
    <dgm:pt modelId="{E6CF789D-D097-43E3-BAF7-B6B16E114FD7}" type="pres">
      <dgm:prSet presAssocID="{62CE2FC8-903F-49D5-BC16-D995E164FC5C}" presName="Name0" presStyleCnt="0">
        <dgm:presLayoutVars>
          <dgm:dir/>
          <dgm:animLvl val="lvl"/>
          <dgm:resizeHandles/>
        </dgm:presLayoutVars>
      </dgm:prSet>
      <dgm:spPr/>
      <dgm:t>
        <a:bodyPr/>
        <a:lstStyle/>
        <a:p>
          <a:endParaRPr lang="zh-CN" altLang="en-US"/>
        </a:p>
      </dgm:t>
    </dgm:pt>
    <dgm:pt modelId="{3183EA86-48D7-4CA7-AF4D-4CA1FB25E470}" type="pres">
      <dgm:prSet presAssocID="{D130C0CA-6929-4DC5-8A62-B35C6D4F51D3}" presName="linNode" presStyleCnt="0"/>
      <dgm:spPr/>
    </dgm:pt>
    <dgm:pt modelId="{1A90F76E-4BDA-4C3D-8E9F-E7371813871C}" type="pres">
      <dgm:prSet presAssocID="{D130C0CA-6929-4DC5-8A62-B35C6D4F51D3}" presName="parentShp" presStyleLbl="node1" presStyleIdx="0" presStyleCnt="2" custScaleX="68419" custScaleY="71151">
        <dgm:presLayoutVars>
          <dgm:bulletEnabled val="1"/>
        </dgm:presLayoutVars>
      </dgm:prSet>
      <dgm:spPr/>
      <dgm:t>
        <a:bodyPr/>
        <a:lstStyle/>
        <a:p>
          <a:endParaRPr lang="zh-CN" altLang="en-US"/>
        </a:p>
      </dgm:t>
    </dgm:pt>
    <dgm:pt modelId="{22F9BB8D-A188-42F3-9480-04BB0577E48E}" type="pres">
      <dgm:prSet presAssocID="{D130C0CA-6929-4DC5-8A62-B35C6D4F51D3}" presName="childShp" presStyleLbl="bgAccFollowNode1" presStyleIdx="0" presStyleCnt="2" custScaleX="115807">
        <dgm:presLayoutVars>
          <dgm:bulletEnabled val="1"/>
        </dgm:presLayoutVars>
      </dgm:prSet>
      <dgm:spPr/>
      <dgm:t>
        <a:bodyPr/>
        <a:lstStyle/>
        <a:p>
          <a:endParaRPr lang="zh-CN" altLang="en-US"/>
        </a:p>
      </dgm:t>
    </dgm:pt>
    <dgm:pt modelId="{1A7D0907-348E-4C34-9066-99BEA2E24C70}" type="pres">
      <dgm:prSet presAssocID="{39004194-CA2D-43B4-AA84-81397C01EC04}" presName="spacing" presStyleCnt="0"/>
      <dgm:spPr/>
    </dgm:pt>
    <dgm:pt modelId="{87AFB961-37BA-45FF-AC99-781458B44969}" type="pres">
      <dgm:prSet presAssocID="{46FE179E-62E3-468D-AB6C-AFA9F2F2A5A5}" presName="linNode" presStyleCnt="0"/>
      <dgm:spPr/>
    </dgm:pt>
    <dgm:pt modelId="{ACD09316-C97D-4EDC-92FF-5100304C98D8}" type="pres">
      <dgm:prSet presAssocID="{46FE179E-62E3-468D-AB6C-AFA9F2F2A5A5}" presName="parentShp" presStyleLbl="node1" presStyleIdx="1" presStyleCnt="2" custScaleX="71279" custScaleY="67015">
        <dgm:presLayoutVars>
          <dgm:bulletEnabled val="1"/>
        </dgm:presLayoutVars>
      </dgm:prSet>
      <dgm:spPr/>
      <dgm:t>
        <a:bodyPr/>
        <a:lstStyle/>
        <a:p>
          <a:endParaRPr lang="zh-CN" altLang="en-US"/>
        </a:p>
      </dgm:t>
    </dgm:pt>
    <dgm:pt modelId="{006AB89A-D2F3-473B-B73C-CE87ABA9A902}" type="pres">
      <dgm:prSet presAssocID="{46FE179E-62E3-468D-AB6C-AFA9F2F2A5A5}" presName="childShp" presStyleLbl="bgAccFollowNode1" presStyleIdx="1" presStyleCnt="2" custScaleX="117278" custScaleY="112330">
        <dgm:presLayoutVars>
          <dgm:bulletEnabled val="1"/>
        </dgm:presLayoutVars>
      </dgm:prSet>
      <dgm:spPr/>
      <dgm:t>
        <a:bodyPr/>
        <a:lstStyle/>
        <a:p>
          <a:endParaRPr lang="zh-CN" altLang="en-US"/>
        </a:p>
      </dgm:t>
    </dgm:pt>
  </dgm:ptLst>
  <dgm:cxnLst>
    <dgm:cxn modelId="{83ACE969-BB09-4D16-A95B-312ED713FEE4}" srcId="{62CE2FC8-903F-49D5-BC16-D995E164FC5C}" destId="{46FE179E-62E3-468D-AB6C-AFA9F2F2A5A5}" srcOrd="1" destOrd="0" parTransId="{E95E4812-68E5-4A27-B3C0-80F88AE7C270}" sibTransId="{2C3D76AC-63FB-46F8-99B4-A09C13BB58B7}"/>
    <dgm:cxn modelId="{1E722E4A-C0E5-45DB-86F8-EFB6C7AC01CF}" type="presOf" srcId="{6F1AC84F-6E25-4BCD-8A6E-968F7824C96F}" destId="{22F9BB8D-A188-42F3-9480-04BB0577E48E}" srcOrd="0" destOrd="0" presId="urn:microsoft.com/office/officeart/2005/8/layout/vList6"/>
    <dgm:cxn modelId="{51608044-AB7B-4275-A841-44E844BD4C76}" srcId="{D130C0CA-6929-4DC5-8A62-B35C6D4F51D3}" destId="{54BF0BAD-EB3D-4931-A8DB-470B8DEBC3C3}" srcOrd="1" destOrd="0" parTransId="{766707E2-550C-47D7-8694-4DBBCE15AE9D}" sibTransId="{FFB09453-60C8-41E8-B520-20F3AD39764A}"/>
    <dgm:cxn modelId="{97560489-7793-46A8-A59C-FC3FBC6E5171}" srcId="{46FE179E-62E3-468D-AB6C-AFA9F2F2A5A5}" destId="{AD582A11-0F57-4537-ACEF-5A9519905518}" srcOrd="1" destOrd="0" parTransId="{2E704C7F-4679-470D-96E2-0161BECBEF03}" sibTransId="{C0D40FA4-39A2-4682-8CBC-B5DB2CD8E774}"/>
    <dgm:cxn modelId="{098DC727-2B9C-49BC-A75B-ADE814650DD9}" type="presOf" srcId="{62CE2FC8-903F-49D5-BC16-D995E164FC5C}" destId="{E6CF789D-D097-43E3-BAF7-B6B16E114FD7}" srcOrd="0" destOrd="0" presId="urn:microsoft.com/office/officeart/2005/8/layout/vList6"/>
    <dgm:cxn modelId="{01B2D249-749B-4DF0-8C95-D4905C5EC2B0}" srcId="{62CE2FC8-903F-49D5-BC16-D995E164FC5C}" destId="{D130C0CA-6929-4DC5-8A62-B35C6D4F51D3}" srcOrd="0" destOrd="0" parTransId="{70EACAA1-EA47-4CBB-9A00-14A54951FE6C}" sibTransId="{39004194-CA2D-43B4-AA84-81397C01EC04}"/>
    <dgm:cxn modelId="{F85E5CDF-DA6D-4554-941C-F7792D06789D}" type="presOf" srcId="{29081AFA-CB30-4241-BBF3-ED3179687832}" destId="{006AB89A-D2F3-473B-B73C-CE87ABA9A902}" srcOrd="0" destOrd="0" presId="urn:microsoft.com/office/officeart/2005/8/layout/vList6"/>
    <dgm:cxn modelId="{E4228FFE-EFC9-4D7E-9159-B347D9C8F611}" srcId="{D130C0CA-6929-4DC5-8A62-B35C6D4F51D3}" destId="{6F1AC84F-6E25-4BCD-8A6E-968F7824C96F}" srcOrd="0" destOrd="0" parTransId="{502A780F-841A-4981-A958-70394B146A8A}" sibTransId="{1051933F-B5B4-4349-8FB5-6821E7CA891F}"/>
    <dgm:cxn modelId="{507EAFC6-24D6-4C61-8D24-D8775EBC280C}" type="presOf" srcId="{54BF0BAD-EB3D-4931-A8DB-470B8DEBC3C3}" destId="{22F9BB8D-A188-42F3-9480-04BB0577E48E}" srcOrd="0" destOrd="1" presId="urn:microsoft.com/office/officeart/2005/8/layout/vList6"/>
    <dgm:cxn modelId="{6C263EB8-6DBA-4A35-ABCB-B23DF5269280}" type="presOf" srcId="{AD582A11-0F57-4537-ACEF-5A9519905518}" destId="{006AB89A-D2F3-473B-B73C-CE87ABA9A902}" srcOrd="0" destOrd="1" presId="urn:microsoft.com/office/officeart/2005/8/layout/vList6"/>
    <dgm:cxn modelId="{F2EF2383-0934-4713-A470-23D0916101C1}" srcId="{46FE179E-62E3-468D-AB6C-AFA9F2F2A5A5}" destId="{29081AFA-CB30-4241-BBF3-ED3179687832}" srcOrd="0" destOrd="0" parTransId="{37735214-F493-4007-A824-8245D500CBE4}" sibTransId="{4B6DEF20-0016-4291-A036-C28F232FBC47}"/>
    <dgm:cxn modelId="{A760330E-BE1F-4E8C-AA23-BC96EE053A33}" type="presOf" srcId="{46FE179E-62E3-468D-AB6C-AFA9F2F2A5A5}" destId="{ACD09316-C97D-4EDC-92FF-5100304C98D8}" srcOrd="0" destOrd="0" presId="urn:microsoft.com/office/officeart/2005/8/layout/vList6"/>
    <dgm:cxn modelId="{F9CDB4B7-E944-4DB1-A368-698E385EEF9F}" type="presOf" srcId="{D130C0CA-6929-4DC5-8A62-B35C6D4F51D3}" destId="{1A90F76E-4BDA-4C3D-8E9F-E7371813871C}" srcOrd="0" destOrd="0" presId="urn:microsoft.com/office/officeart/2005/8/layout/vList6"/>
    <dgm:cxn modelId="{17B55317-8A9B-41AE-91DF-3A69097E23D4}" type="presParOf" srcId="{E6CF789D-D097-43E3-BAF7-B6B16E114FD7}" destId="{3183EA86-48D7-4CA7-AF4D-4CA1FB25E470}" srcOrd="0" destOrd="0" presId="urn:microsoft.com/office/officeart/2005/8/layout/vList6"/>
    <dgm:cxn modelId="{E0C508C0-F412-465D-A550-4AE37735A67E}" type="presParOf" srcId="{3183EA86-48D7-4CA7-AF4D-4CA1FB25E470}" destId="{1A90F76E-4BDA-4C3D-8E9F-E7371813871C}" srcOrd="0" destOrd="0" presId="urn:microsoft.com/office/officeart/2005/8/layout/vList6"/>
    <dgm:cxn modelId="{6CD29D97-B90B-45C3-A214-4A9A00018935}" type="presParOf" srcId="{3183EA86-48D7-4CA7-AF4D-4CA1FB25E470}" destId="{22F9BB8D-A188-42F3-9480-04BB0577E48E}" srcOrd="1" destOrd="0" presId="urn:microsoft.com/office/officeart/2005/8/layout/vList6"/>
    <dgm:cxn modelId="{43EE45C2-8E65-4CFD-83C7-51EF77DD63CF}" type="presParOf" srcId="{E6CF789D-D097-43E3-BAF7-B6B16E114FD7}" destId="{1A7D0907-348E-4C34-9066-99BEA2E24C70}" srcOrd="1" destOrd="0" presId="urn:microsoft.com/office/officeart/2005/8/layout/vList6"/>
    <dgm:cxn modelId="{6C9FB620-7EA2-487F-A390-51CF8D2CD2E0}" type="presParOf" srcId="{E6CF789D-D097-43E3-BAF7-B6B16E114FD7}" destId="{87AFB961-37BA-45FF-AC99-781458B44969}" srcOrd="2" destOrd="0" presId="urn:microsoft.com/office/officeart/2005/8/layout/vList6"/>
    <dgm:cxn modelId="{1DE64D43-A190-493F-965A-172A1563F085}" type="presParOf" srcId="{87AFB961-37BA-45FF-AC99-781458B44969}" destId="{ACD09316-C97D-4EDC-92FF-5100304C98D8}" srcOrd="0" destOrd="0" presId="urn:microsoft.com/office/officeart/2005/8/layout/vList6"/>
    <dgm:cxn modelId="{E16EAF79-7251-4D2B-BE79-186E352CEBF3}" type="presParOf" srcId="{87AFB961-37BA-45FF-AC99-781458B44969}" destId="{006AB89A-D2F3-473B-B73C-CE87ABA9A902}" srcOrd="1" destOrd="0" presId="urn:microsoft.com/office/officeart/2005/8/layout/vList6"/>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0C959ED-E90C-44B5-BF7E-CF888EBE063C}" type="doc">
      <dgm:prSet loTypeId="urn:microsoft.com/office/officeart/2005/8/layout/hProcess9" loCatId="process" qsTypeId="urn:microsoft.com/office/officeart/2005/8/quickstyle/simple1" qsCatId="simple" csTypeId="urn:microsoft.com/office/officeart/2005/8/colors/colorful2" csCatId="colorful" phldr="1"/>
      <dgm:spPr/>
    </dgm:pt>
    <dgm:pt modelId="{1E4AD727-AC74-4EB9-A601-54C1CF92FF50}">
      <dgm:prSet phldrT="[文本]" custT="1"/>
      <dgm:spPr/>
      <dgm:t>
        <a:bodyPr/>
        <a:lstStyle/>
        <a:p>
          <a:r>
            <a:rPr lang="en-US" sz="1200" dirty="0" smtClean="0">
              <a:latin typeface="Times New Roman" pitchFamily="18" charset="0"/>
              <a:cs typeface="Times New Roman" pitchFamily="18" charset="0"/>
            </a:rPr>
            <a:t>Policy Coordination</a:t>
          </a:r>
          <a:endParaRPr lang="zh-CN" altLang="en-US" sz="1200" b="1" dirty="0">
            <a:latin typeface="Times New Roman" pitchFamily="18" charset="0"/>
            <a:ea typeface="楷体_GB2312" panose="02010609030101010101" pitchFamily="49" charset="-122"/>
            <a:cs typeface="Times New Roman" pitchFamily="18" charset="0"/>
          </a:endParaRPr>
        </a:p>
      </dgm:t>
    </dgm:pt>
    <dgm:pt modelId="{59C157A8-8EB9-4C06-B558-09DED834FB2C}" type="parTrans" cxnId="{60EB19D7-51A3-4D13-8D8D-112B9B2EA059}">
      <dgm:prSet/>
      <dgm:spPr/>
      <dgm:t>
        <a:bodyPr/>
        <a:lstStyle/>
        <a:p>
          <a:endParaRPr lang="zh-CN" altLang="en-US" sz="1200" b="1">
            <a:latin typeface="Times New Roman" pitchFamily="18" charset="0"/>
            <a:ea typeface="楷体_GB2312" panose="02010609030101010101" pitchFamily="49" charset="-122"/>
            <a:cs typeface="Times New Roman" pitchFamily="18" charset="0"/>
          </a:endParaRPr>
        </a:p>
      </dgm:t>
    </dgm:pt>
    <dgm:pt modelId="{2ABB61A7-AC6A-4D7F-A28D-526818097902}" type="sibTrans" cxnId="{60EB19D7-51A3-4D13-8D8D-112B9B2EA059}">
      <dgm:prSet/>
      <dgm:spPr/>
      <dgm:t>
        <a:bodyPr/>
        <a:lstStyle/>
        <a:p>
          <a:endParaRPr lang="zh-CN" altLang="en-US" sz="1200" b="1">
            <a:latin typeface="Times New Roman" pitchFamily="18" charset="0"/>
            <a:ea typeface="楷体_GB2312" panose="02010609030101010101" pitchFamily="49" charset="-122"/>
            <a:cs typeface="Times New Roman" pitchFamily="18" charset="0"/>
          </a:endParaRPr>
        </a:p>
      </dgm:t>
    </dgm:pt>
    <dgm:pt modelId="{2D0F276B-3B91-46A4-8DCE-4597E6EC4B07}">
      <dgm:prSet phldrT="[文本]" custT="1"/>
      <dgm:spPr/>
      <dgm:t>
        <a:bodyPr/>
        <a:lstStyle/>
        <a:p>
          <a:r>
            <a:rPr lang="en-US" sz="1200" dirty="0" smtClean="0">
              <a:latin typeface="Times New Roman" pitchFamily="18" charset="0"/>
              <a:cs typeface="Times New Roman" pitchFamily="18" charset="0"/>
            </a:rPr>
            <a:t>Market Operation</a:t>
          </a:r>
          <a:endParaRPr lang="zh-CN" altLang="en-US" sz="1200" b="1" dirty="0">
            <a:latin typeface="Times New Roman" pitchFamily="18" charset="0"/>
            <a:ea typeface="楷体_GB2312" panose="02010609030101010101" pitchFamily="49" charset="-122"/>
            <a:cs typeface="Times New Roman" pitchFamily="18" charset="0"/>
          </a:endParaRPr>
        </a:p>
      </dgm:t>
    </dgm:pt>
    <dgm:pt modelId="{2EDFB4B4-0A7B-41FD-B545-A45EB868FAD5}" type="parTrans" cxnId="{BE3FFC4B-BB32-4C2E-B6FF-5D42B14BF6B6}">
      <dgm:prSet/>
      <dgm:spPr/>
      <dgm:t>
        <a:bodyPr/>
        <a:lstStyle/>
        <a:p>
          <a:endParaRPr lang="zh-CN" altLang="en-US" sz="1200" b="1">
            <a:latin typeface="Times New Roman" pitchFamily="18" charset="0"/>
            <a:ea typeface="楷体_GB2312" panose="02010609030101010101" pitchFamily="49" charset="-122"/>
            <a:cs typeface="Times New Roman" pitchFamily="18" charset="0"/>
          </a:endParaRPr>
        </a:p>
      </dgm:t>
    </dgm:pt>
    <dgm:pt modelId="{C0EBC606-4B27-4435-B45B-519086AF1BC9}" type="sibTrans" cxnId="{BE3FFC4B-BB32-4C2E-B6FF-5D42B14BF6B6}">
      <dgm:prSet/>
      <dgm:spPr/>
      <dgm:t>
        <a:bodyPr/>
        <a:lstStyle/>
        <a:p>
          <a:endParaRPr lang="zh-CN" altLang="en-US" sz="1200" b="1">
            <a:latin typeface="Times New Roman" pitchFamily="18" charset="0"/>
            <a:ea typeface="楷体_GB2312" panose="02010609030101010101" pitchFamily="49" charset="-122"/>
            <a:cs typeface="Times New Roman" pitchFamily="18" charset="0"/>
          </a:endParaRPr>
        </a:p>
      </dgm:t>
    </dgm:pt>
    <dgm:pt modelId="{7039E82A-00BE-4E5D-A516-3C001F2C80A0}">
      <dgm:prSet phldrT="[文本]" custT="1"/>
      <dgm:spPr/>
      <dgm:t>
        <a:bodyPr/>
        <a:lstStyle/>
        <a:p>
          <a:r>
            <a:rPr lang="en-US" sz="1200" dirty="0" smtClean="0">
              <a:latin typeface="Times New Roman" pitchFamily="18" charset="0"/>
              <a:cs typeface="Times New Roman" pitchFamily="18" charset="0"/>
            </a:rPr>
            <a:t>Government Service</a:t>
          </a:r>
          <a:endParaRPr lang="zh-CN" altLang="en-US" sz="1200" b="1" dirty="0">
            <a:latin typeface="Times New Roman" pitchFamily="18" charset="0"/>
            <a:ea typeface="楷体_GB2312" panose="02010609030101010101" pitchFamily="49" charset="-122"/>
            <a:cs typeface="Times New Roman" pitchFamily="18" charset="0"/>
          </a:endParaRPr>
        </a:p>
      </dgm:t>
    </dgm:pt>
    <dgm:pt modelId="{686B8A86-8A9E-4915-95FB-5FEE4D7B53CD}" type="parTrans" cxnId="{884A9C76-51A1-4850-A31E-6808D758F5CF}">
      <dgm:prSet/>
      <dgm:spPr/>
      <dgm:t>
        <a:bodyPr/>
        <a:lstStyle/>
        <a:p>
          <a:endParaRPr lang="zh-CN" altLang="en-US" sz="1200" b="1">
            <a:latin typeface="Times New Roman" pitchFamily="18" charset="0"/>
            <a:ea typeface="楷体_GB2312" panose="02010609030101010101" pitchFamily="49" charset="-122"/>
            <a:cs typeface="Times New Roman" pitchFamily="18" charset="0"/>
          </a:endParaRPr>
        </a:p>
      </dgm:t>
    </dgm:pt>
    <dgm:pt modelId="{DF2701CA-9656-4F12-9CE1-1723A5F0446A}" type="sibTrans" cxnId="{884A9C76-51A1-4850-A31E-6808D758F5CF}">
      <dgm:prSet/>
      <dgm:spPr/>
      <dgm:t>
        <a:bodyPr/>
        <a:lstStyle/>
        <a:p>
          <a:endParaRPr lang="zh-CN" altLang="en-US" sz="1200" b="1">
            <a:latin typeface="Times New Roman" pitchFamily="18" charset="0"/>
            <a:ea typeface="楷体_GB2312" panose="02010609030101010101" pitchFamily="49" charset="-122"/>
            <a:cs typeface="Times New Roman" pitchFamily="18" charset="0"/>
          </a:endParaRPr>
        </a:p>
      </dgm:t>
    </dgm:pt>
    <dgm:pt modelId="{F4A47ACA-E17D-49F1-BE3F-55F33B313A81}">
      <dgm:prSet phldrT="[文本]" custT="1"/>
      <dgm:spPr/>
      <dgm:t>
        <a:bodyPr/>
        <a:lstStyle/>
        <a:p>
          <a:r>
            <a:rPr lang="en-US" sz="1200" dirty="0" smtClean="0">
              <a:uFillTx/>
              <a:latin typeface="Times New Roman" pitchFamily="18" charset="0"/>
              <a:cs typeface="Times New Roman" pitchFamily="18" charset="0"/>
            </a:rPr>
            <a:t>Green and Sharing</a:t>
          </a:r>
          <a:endParaRPr lang="zh-CN" altLang="en-US" sz="1200" b="1" dirty="0">
            <a:latin typeface="Times New Roman" pitchFamily="18" charset="0"/>
            <a:ea typeface="楷体_GB2312" panose="02010609030101010101" pitchFamily="49" charset="-122"/>
            <a:cs typeface="Times New Roman" pitchFamily="18" charset="0"/>
          </a:endParaRPr>
        </a:p>
      </dgm:t>
    </dgm:pt>
    <dgm:pt modelId="{3B7364E5-E6C4-434F-8111-E16CCF26A0A3}" type="parTrans" cxnId="{DF6F3352-FDCD-48BD-B3FB-29CB7BD659CB}">
      <dgm:prSet/>
      <dgm:spPr/>
      <dgm:t>
        <a:bodyPr/>
        <a:lstStyle/>
        <a:p>
          <a:endParaRPr lang="zh-CN" altLang="en-US" sz="1200" b="1">
            <a:latin typeface="Times New Roman" pitchFamily="18" charset="0"/>
            <a:ea typeface="楷体_GB2312" panose="02010609030101010101" pitchFamily="49" charset="-122"/>
            <a:cs typeface="Times New Roman" pitchFamily="18" charset="0"/>
          </a:endParaRPr>
        </a:p>
      </dgm:t>
    </dgm:pt>
    <dgm:pt modelId="{BB6CC5CF-CA74-4717-9E48-95F96387CBDB}" type="sibTrans" cxnId="{DF6F3352-FDCD-48BD-B3FB-29CB7BD659CB}">
      <dgm:prSet/>
      <dgm:spPr/>
      <dgm:t>
        <a:bodyPr/>
        <a:lstStyle/>
        <a:p>
          <a:endParaRPr lang="zh-CN" altLang="en-US" sz="1200" b="1">
            <a:latin typeface="Times New Roman" pitchFamily="18" charset="0"/>
            <a:ea typeface="楷体_GB2312" panose="02010609030101010101" pitchFamily="49" charset="-122"/>
            <a:cs typeface="Times New Roman" pitchFamily="18" charset="0"/>
          </a:endParaRPr>
        </a:p>
      </dgm:t>
    </dgm:pt>
    <dgm:pt modelId="{C40A99D5-CBD4-4595-B9BB-4AE0B13380FE}">
      <dgm:prSet phldrT="[文本]" custT="1"/>
      <dgm:spPr/>
      <dgm:t>
        <a:bodyPr/>
        <a:lstStyle/>
        <a:p>
          <a:r>
            <a:rPr lang="en-US" sz="1200" dirty="0" smtClean="0">
              <a:latin typeface="Times New Roman" pitchFamily="18" charset="0"/>
              <a:cs typeface="Times New Roman" pitchFamily="18" charset="0"/>
            </a:rPr>
            <a:t>Mutually Beneficial Cooperation</a:t>
          </a:r>
          <a:endParaRPr lang="zh-CN" altLang="en-US" sz="1200" b="1" dirty="0">
            <a:latin typeface="Times New Roman" pitchFamily="18" charset="0"/>
            <a:ea typeface="楷体_GB2312" panose="02010609030101010101" pitchFamily="49" charset="-122"/>
            <a:cs typeface="Times New Roman" pitchFamily="18" charset="0"/>
          </a:endParaRPr>
        </a:p>
      </dgm:t>
    </dgm:pt>
    <dgm:pt modelId="{33AB6450-4957-40AD-873F-ACA6FFC84DFC}" type="parTrans" cxnId="{785E1008-500B-4227-9770-7094D5041765}">
      <dgm:prSet/>
      <dgm:spPr/>
      <dgm:t>
        <a:bodyPr/>
        <a:lstStyle/>
        <a:p>
          <a:endParaRPr lang="zh-CN" altLang="en-US" sz="1200" b="1">
            <a:latin typeface="Times New Roman" pitchFamily="18" charset="0"/>
            <a:ea typeface="楷体_GB2312" panose="02010609030101010101" pitchFamily="49" charset="-122"/>
            <a:cs typeface="Times New Roman" pitchFamily="18" charset="0"/>
          </a:endParaRPr>
        </a:p>
      </dgm:t>
    </dgm:pt>
    <dgm:pt modelId="{4295F3EC-3278-480D-9BAC-48DFD7998B76}" type="sibTrans" cxnId="{785E1008-500B-4227-9770-7094D5041765}">
      <dgm:prSet/>
      <dgm:spPr/>
      <dgm:t>
        <a:bodyPr/>
        <a:lstStyle/>
        <a:p>
          <a:endParaRPr lang="zh-CN" altLang="en-US" sz="1200" b="1">
            <a:latin typeface="Times New Roman" pitchFamily="18" charset="0"/>
            <a:ea typeface="楷体_GB2312" panose="02010609030101010101" pitchFamily="49" charset="-122"/>
            <a:cs typeface="Times New Roman" pitchFamily="18" charset="0"/>
          </a:endParaRPr>
        </a:p>
      </dgm:t>
    </dgm:pt>
    <dgm:pt modelId="{69ACDCC9-2C89-448F-BFD1-7CAF197A6D50}" type="pres">
      <dgm:prSet presAssocID="{40C959ED-E90C-44B5-BF7E-CF888EBE063C}" presName="CompostProcess" presStyleCnt="0">
        <dgm:presLayoutVars>
          <dgm:dir/>
          <dgm:resizeHandles val="exact"/>
        </dgm:presLayoutVars>
      </dgm:prSet>
      <dgm:spPr/>
    </dgm:pt>
    <dgm:pt modelId="{EEB9B538-8A3F-417A-93D1-4B98D1A7B728}" type="pres">
      <dgm:prSet presAssocID="{40C959ED-E90C-44B5-BF7E-CF888EBE063C}" presName="arrow" presStyleLbl="bgShp" presStyleIdx="0" presStyleCnt="1"/>
      <dgm:spPr/>
    </dgm:pt>
    <dgm:pt modelId="{792013A7-EC98-47D3-B7CE-71D70D3690A9}" type="pres">
      <dgm:prSet presAssocID="{40C959ED-E90C-44B5-BF7E-CF888EBE063C}" presName="linearProcess" presStyleCnt="0"/>
      <dgm:spPr/>
    </dgm:pt>
    <dgm:pt modelId="{CDE4C92A-3C7E-4499-8C69-4FE279A98219}" type="pres">
      <dgm:prSet presAssocID="{1E4AD727-AC74-4EB9-A601-54C1CF92FF50}" presName="textNode" presStyleLbl="node1" presStyleIdx="0" presStyleCnt="5" custScaleX="102771">
        <dgm:presLayoutVars>
          <dgm:bulletEnabled val="1"/>
        </dgm:presLayoutVars>
      </dgm:prSet>
      <dgm:spPr/>
      <dgm:t>
        <a:bodyPr/>
        <a:lstStyle/>
        <a:p>
          <a:endParaRPr lang="zh-CN" altLang="en-US"/>
        </a:p>
      </dgm:t>
    </dgm:pt>
    <dgm:pt modelId="{16D1070A-250E-403B-B857-2F28B274EF3C}" type="pres">
      <dgm:prSet presAssocID="{2ABB61A7-AC6A-4D7F-A28D-526818097902}" presName="sibTrans" presStyleCnt="0"/>
      <dgm:spPr/>
    </dgm:pt>
    <dgm:pt modelId="{6BF56B67-2E34-47F0-9B7B-C3DC89E3631C}" type="pres">
      <dgm:prSet presAssocID="{2D0F276B-3B91-46A4-8DCE-4597E6EC4B07}" presName="textNode" presStyleLbl="node1" presStyleIdx="1" presStyleCnt="5">
        <dgm:presLayoutVars>
          <dgm:bulletEnabled val="1"/>
        </dgm:presLayoutVars>
      </dgm:prSet>
      <dgm:spPr/>
      <dgm:t>
        <a:bodyPr/>
        <a:lstStyle/>
        <a:p>
          <a:endParaRPr lang="zh-CN" altLang="en-US"/>
        </a:p>
      </dgm:t>
    </dgm:pt>
    <dgm:pt modelId="{32A2FC48-D711-486D-A45C-986DAFC61B41}" type="pres">
      <dgm:prSet presAssocID="{C0EBC606-4B27-4435-B45B-519086AF1BC9}" presName="sibTrans" presStyleCnt="0"/>
      <dgm:spPr/>
    </dgm:pt>
    <dgm:pt modelId="{C21FAD15-BAF6-44D6-9158-71D3A7445CED}" type="pres">
      <dgm:prSet presAssocID="{7039E82A-00BE-4E5D-A516-3C001F2C80A0}" presName="textNode" presStyleLbl="node1" presStyleIdx="2" presStyleCnt="5">
        <dgm:presLayoutVars>
          <dgm:bulletEnabled val="1"/>
        </dgm:presLayoutVars>
      </dgm:prSet>
      <dgm:spPr/>
      <dgm:t>
        <a:bodyPr/>
        <a:lstStyle/>
        <a:p>
          <a:endParaRPr lang="zh-CN" altLang="en-US"/>
        </a:p>
      </dgm:t>
    </dgm:pt>
    <dgm:pt modelId="{5C7C33A0-DD41-4954-8F13-09AB4D352DCF}" type="pres">
      <dgm:prSet presAssocID="{DF2701CA-9656-4F12-9CE1-1723A5F0446A}" presName="sibTrans" presStyleCnt="0"/>
      <dgm:spPr/>
    </dgm:pt>
    <dgm:pt modelId="{268E180D-1809-4056-B731-B3702351A1DD}" type="pres">
      <dgm:prSet presAssocID="{F4A47ACA-E17D-49F1-BE3F-55F33B313A81}" presName="textNode" presStyleLbl="node1" presStyleIdx="3" presStyleCnt="5">
        <dgm:presLayoutVars>
          <dgm:bulletEnabled val="1"/>
        </dgm:presLayoutVars>
      </dgm:prSet>
      <dgm:spPr/>
      <dgm:t>
        <a:bodyPr/>
        <a:lstStyle/>
        <a:p>
          <a:endParaRPr lang="zh-CN" altLang="en-US"/>
        </a:p>
      </dgm:t>
    </dgm:pt>
    <dgm:pt modelId="{87322D49-0011-4909-AE41-3C1B07419B59}" type="pres">
      <dgm:prSet presAssocID="{BB6CC5CF-CA74-4717-9E48-95F96387CBDB}" presName="sibTrans" presStyleCnt="0"/>
      <dgm:spPr/>
    </dgm:pt>
    <dgm:pt modelId="{06D43915-8815-43AD-9E54-88F7D2AD9B77}" type="pres">
      <dgm:prSet presAssocID="{C40A99D5-CBD4-4595-B9BB-4AE0B13380FE}" presName="textNode" presStyleLbl="node1" presStyleIdx="4" presStyleCnt="5">
        <dgm:presLayoutVars>
          <dgm:bulletEnabled val="1"/>
        </dgm:presLayoutVars>
      </dgm:prSet>
      <dgm:spPr/>
      <dgm:t>
        <a:bodyPr/>
        <a:lstStyle/>
        <a:p>
          <a:endParaRPr lang="zh-CN" altLang="en-US"/>
        </a:p>
      </dgm:t>
    </dgm:pt>
  </dgm:ptLst>
  <dgm:cxnLst>
    <dgm:cxn modelId="{785E1008-500B-4227-9770-7094D5041765}" srcId="{40C959ED-E90C-44B5-BF7E-CF888EBE063C}" destId="{C40A99D5-CBD4-4595-B9BB-4AE0B13380FE}" srcOrd="4" destOrd="0" parTransId="{33AB6450-4957-40AD-873F-ACA6FFC84DFC}" sibTransId="{4295F3EC-3278-480D-9BAC-48DFD7998B76}"/>
    <dgm:cxn modelId="{884A9C76-51A1-4850-A31E-6808D758F5CF}" srcId="{40C959ED-E90C-44B5-BF7E-CF888EBE063C}" destId="{7039E82A-00BE-4E5D-A516-3C001F2C80A0}" srcOrd="2" destOrd="0" parTransId="{686B8A86-8A9E-4915-95FB-5FEE4D7B53CD}" sibTransId="{DF2701CA-9656-4F12-9CE1-1723A5F0446A}"/>
    <dgm:cxn modelId="{AF2FCF64-4199-4348-8365-875A7FF57D07}" type="presOf" srcId="{C40A99D5-CBD4-4595-B9BB-4AE0B13380FE}" destId="{06D43915-8815-43AD-9E54-88F7D2AD9B77}" srcOrd="0" destOrd="0" presId="urn:microsoft.com/office/officeart/2005/8/layout/hProcess9"/>
    <dgm:cxn modelId="{B228AE71-E90E-465E-9121-18DB15EB947E}" type="presOf" srcId="{1E4AD727-AC74-4EB9-A601-54C1CF92FF50}" destId="{CDE4C92A-3C7E-4499-8C69-4FE279A98219}" srcOrd="0" destOrd="0" presId="urn:microsoft.com/office/officeart/2005/8/layout/hProcess9"/>
    <dgm:cxn modelId="{60EB19D7-51A3-4D13-8D8D-112B9B2EA059}" srcId="{40C959ED-E90C-44B5-BF7E-CF888EBE063C}" destId="{1E4AD727-AC74-4EB9-A601-54C1CF92FF50}" srcOrd="0" destOrd="0" parTransId="{59C157A8-8EB9-4C06-B558-09DED834FB2C}" sibTransId="{2ABB61A7-AC6A-4D7F-A28D-526818097902}"/>
    <dgm:cxn modelId="{DF6F3352-FDCD-48BD-B3FB-29CB7BD659CB}" srcId="{40C959ED-E90C-44B5-BF7E-CF888EBE063C}" destId="{F4A47ACA-E17D-49F1-BE3F-55F33B313A81}" srcOrd="3" destOrd="0" parTransId="{3B7364E5-E6C4-434F-8111-E16CCF26A0A3}" sibTransId="{BB6CC5CF-CA74-4717-9E48-95F96387CBDB}"/>
    <dgm:cxn modelId="{781607B9-368E-4833-880C-08C87A8A6861}" type="presOf" srcId="{2D0F276B-3B91-46A4-8DCE-4597E6EC4B07}" destId="{6BF56B67-2E34-47F0-9B7B-C3DC89E3631C}" srcOrd="0" destOrd="0" presId="urn:microsoft.com/office/officeart/2005/8/layout/hProcess9"/>
    <dgm:cxn modelId="{80F48971-5E0A-4E45-BD84-C8BD4B3BD55E}" type="presOf" srcId="{F4A47ACA-E17D-49F1-BE3F-55F33B313A81}" destId="{268E180D-1809-4056-B731-B3702351A1DD}" srcOrd="0" destOrd="0" presId="urn:microsoft.com/office/officeart/2005/8/layout/hProcess9"/>
    <dgm:cxn modelId="{FEB19372-D1CA-4E44-960B-BDD0E4A23F93}" type="presOf" srcId="{7039E82A-00BE-4E5D-A516-3C001F2C80A0}" destId="{C21FAD15-BAF6-44D6-9158-71D3A7445CED}" srcOrd="0" destOrd="0" presId="urn:microsoft.com/office/officeart/2005/8/layout/hProcess9"/>
    <dgm:cxn modelId="{BE3FFC4B-BB32-4C2E-B6FF-5D42B14BF6B6}" srcId="{40C959ED-E90C-44B5-BF7E-CF888EBE063C}" destId="{2D0F276B-3B91-46A4-8DCE-4597E6EC4B07}" srcOrd="1" destOrd="0" parTransId="{2EDFB4B4-0A7B-41FD-B545-A45EB868FAD5}" sibTransId="{C0EBC606-4B27-4435-B45B-519086AF1BC9}"/>
    <dgm:cxn modelId="{4E6F48DA-7026-4F54-A5E3-9E1EE5BADB4A}" type="presOf" srcId="{40C959ED-E90C-44B5-BF7E-CF888EBE063C}" destId="{69ACDCC9-2C89-448F-BFD1-7CAF197A6D50}" srcOrd="0" destOrd="0" presId="urn:microsoft.com/office/officeart/2005/8/layout/hProcess9"/>
    <dgm:cxn modelId="{3123A731-1C5F-4F39-AF8D-8FF6CB1BDF7B}" type="presParOf" srcId="{69ACDCC9-2C89-448F-BFD1-7CAF197A6D50}" destId="{EEB9B538-8A3F-417A-93D1-4B98D1A7B728}" srcOrd="0" destOrd="0" presId="urn:microsoft.com/office/officeart/2005/8/layout/hProcess9"/>
    <dgm:cxn modelId="{BC2DC0DD-EB35-4775-8C47-DBFAD1D7BCD1}" type="presParOf" srcId="{69ACDCC9-2C89-448F-BFD1-7CAF197A6D50}" destId="{792013A7-EC98-47D3-B7CE-71D70D3690A9}" srcOrd="1" destOrd="0" presId="urn:microsoft.com/office/officeart/2005/8/layout/hProcess9"/>
    <dgm:cxn modelId="{1D0B0D8E-F2D6-445F-86C6-0968C631B770}" type="presParOf" srcId="{792013A7-EC98-47D3-B7CE-71D70D3690A9}" destId="{CDE4C92A-3C7E-4499-8C69-4FE279A98219}" srcOrd="0" destOrd="0" presId="urn:microsoft.com/office/officeart/2005/8/layout/hProcess9"/>
    <dgm:cxn modelId="{FEF0ED72-F79F-4413-B127-752244F97027}" type="presParOf" srcId="{792013A7-EC98-47D3-B7CE-71D70D3690A9}" destId="{16D1070A-250E-403B-B857-2F28B274EF3C}" srcOrd="1" destOrd="0" presId="urn:microsoft.com/office/officeart/2005/8/layout/hProcess9"/>
    <dgm:cxn modelId="{18103D3C-3846-458D-9CA6-494E59E05066}" type="presParOf" srcId="{792013A7-EC98-47D3-B7CE-71D70D3690A9}" destId="{6BF56B67-2E34-47F0-9B7B-C3DC89E3631C}" srcOrd="2" destOrd="0" presId="urn:microsoft.com/office/officeart/2005/8/layout/hProcess9"/>
    <dgm:cxn modelId="{1F63C00C-093A-48E8-B3E9-27BFC4DC0F7F}" type="presParOf" srcId="{792013A7-EC98-47D3-B7CE-71D70D3690A9}" destId="{32A2FC48-D711-486D-A45C-986DAFC61B41}" srcOrd="3" destOrd="0" presId="urn:microsoft.com/office/officeart/2005/8/layout/hProcess9"/>
    <dgm:cxn modelId="{32D856A2-D025-4D11-8230-265608A3F7B0}" type="presParOf" srcId="{792013A7-EC98-47D3-B7CE-71D70D3690A9}" destId="{C21FAD15-BAF6-44D6-9158-71D3A7445CED}" srcOrd="4" destOrd="0" presId="urn:microsoft.com/office/officeart/2005/8/layout/hProcess9"/>
    <dgm:cxn modelId="{978B3E2F-E77B-468E-92D9-51D9B56A01FB}" type="presParOf" srcId="{792013A7-EC98-47D3-B7CE-71D70D3690A9}" destId="{5C7C33A0-DD41-4954-8F13-09AB4D352DCF}" srcOrd="5" destOrd="0" presId="urn:microsoft.com/office/officeart/2005/8/layout/hProcess9"/>
    <dgm:cxn modelId="{683A72B0-30D9-4C3B-BAE4-A7C077E75EDB}" type="presParOf" srcId="{792013A7-EC98-47D3-B7CE-71D70D3690A9}" destId="{268E180D-1809-4056-B731-B3702351A1DD}" srcOrd="6" destOrd="0" presId="urn:microsoft.com/office/officeart/2005/8/layout/hProcess9"/>
    <dgm:cxn modelId="{7EF31C65-320C-4A8F-93A2-07D8396C3BA6}" type="presParOf" srcId="{792013A7-EC98-47D3-B7CE-71D70D3690A9}" destId="{87322D49-0011-4909-AE41-3C1B07419B59}" srcOrd="7" destOrd="0" presId="urn:microsoft.com/office/officeart/2005/8/layout/hProcess9"/>
    <dgm:cxn modelId="{4359220B-22F6-44A6-9FBB-1F4FAC59088D}" type="presParOf" srcId="{792013A7-EC98-47D3-B7CE-71D70D3690A9}" destId="{06D43915-8815-43AD-9E54-88F7D2AD9B77}" srcOrd="8" destOrd="0" presId="urn:microsoft.com/office/officeart/2005/8/layout/hProcess9"/>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8EBDD40-0433-4B08-9D60-C02CD1FD6A93}" type="doc">
      <dgm:prSet loTypeId="urn:microsoft.com/office/officeart/2005/8/layout/hList1" loCatId="list" qsTypeId="urn:microsoft.com/office/officeart/2005/8/quickstyle/simple1" qsCatId="simple" csTypeId="urn:microsoft.com/office/officeart/2005/8/colors/colorful2" csCatId="colorful" phldr="1"/>
      <dgm:spPr/>
      <dgm:t>
        <a:bodyPr/>
        <a:lstStyle/>
        <a:p>
          <a:endParaRPr lang="zh-CN" altLang="en-US"/>
        </a:p>
      </dgm:t>
    </dgm:pt>
    <dgm:pt modelId="{1C85F67D-B941-488B-BBFF-006F0F8430FE}">
      <dgm:prSet phldrT="[文本]" custT="1"/>
      <dgm:spPr/>
      <dgm:t>
        <a:bodyPr/>
        <a:lstStyle/>
        <a:p>
          <a:r>
            <a:rPr lang="en-US" sz="1100" b="1" dirty="0" smtClean="0">
              <a:latin typeface="Times New Roman" pitchFamily="18" charset="0"/>
              <a:cs typeface="Times New Roman" pitchFamily="18" charset="0"/>
            </a:rPr>
            <a:t>Establishing agricultural policy dialogue platform </a:t>
          </a:r>
          <a:endParaRPr lang="zh-CN" altLang="en-US" sz="1100" dirty="0">
            <a:latin typeface="Times New Roman" pitchFamily="18" charset="0"/>
            <a:ea typeface="楷体_GB2312" panose="02010609030101010101" pitchFamily="49" charset="-122"/>
            <a:cs typeface="Times New Roman" pitchFamily="18" charset="0"/>
          </a:endParaRPr>
        </a:p>
      </dgm:t>
    </dgm:pt>
    <dgm:pt modelId="{6DC142B8-3AE3-462B-8FC6-ABA9B52D01BC}" type="parTrans" cxnId="{82CCC79F-D5D3-4D75-AD78-902573B8C077}">
      <dgm:prSet/>
      <dgm:spPr/>
      <dgm:t>
        <a:bodyPr/>
        <a:lstStyle/>
        <a:p>
          <a:endParaRPr lang="zh-CN" altLang="en-US" sz="1400"/>
        </a:p>
      </dgm:t>
    </dgm:pt>
    <dgm:pt modelId="{C40BC351-B55A-411A-AA9D-33C586DC279C}" type="sibTrans" cxnId="{82CCC79F-D5D3-4D75-AD78-902573B8C077}">
      <dgm:prSet/>
      <dgm:spPr/>
      <dgm:t>
        <a:bodyPr/>
        <a:lstStyle/>
        <a:p>
          <a:endParaRPr lang="zh-CN" altLang="en-US" sz="1400"/>
        </a:p>
      </dgm:t>
    </dgm:pt>
    <dgm:pt modelId="{8E26295E-06FD-49F1-82A7-9B48F9E0395B}">
      <dgm:prSet phldrT="[文本]" custT="1"/>
      <dgm:spPr/>
      <dgm:t>
        <a:bodyPr/>
        <a:lstStyle/>
        <a:p>
          <a:r>
            <a:rPr lang="en-US" sz="1100" dirty="0" smtClean="0">
              <a:latin typeface="Times New Roman" pitchFamily="18" charset="0"/>
              <a:cs typeface="Times New Roman" pitchFamily="18" charset="0"/>
            </a:rPr>
            <a:t>Establishing a </a:t>
          </a:r>
          <a:r>
            <a:rPr lang="en-US" sz="1100" dirty="0" smtClean="0">
              <a:latin typeface="Times New Roman" pitchFamily="18" charset="0"/>
              <a:cs typeface="Times New Roman" pitchFamily="18" charset="0"/>
            </a:rPr>
            <a:t>three-in-one dialogue </a:t>
          </a:r>
          <a:r>
            <a:rPr lang="en-US" sz="1100" dirty="0" smtClean="0">
              <a:latin typeface="Times New Roman" pitchFamily="18" charset="0"/>
              <a:cs typeface="Times New Roman" pitchFamily="18" charset="0"/>
            </a:rPr>
            <a:t>platform involving the participation of governments, research institutes and businesses of countries along the route, enhancing the synergy of their respective strategies and jointly mapping out plans and measures for agricultural development.</a:t>
          </a:r>
          <a:endParaRPr lang="zh-CN" altLang="en-US" sz="1100" dirty="0">
            <a:latin typeface="Times New Roman" pitchFamily="18" charset="0"/>
            <a:ea typeface="华文细黑" panose="02010600040101010101" pitchFamily="2" charset="-122"/>
            <a:cs typeface="Times New Roman" pitchFamily="18" charset="0"/>
          </a:endParaRPr>
        </a:p>
      </dgm:t>
    </dgm:pt>
    <dgm:pt modelId="{A084EAC6-9D2A-4100-8043-9FF7ABA18965}" type="parTrans" cxnId="{E95FF311-C564-4EAF-AE89-D828F6ECB92E}">
      <dgm:prSet/>
      <dgm:spPr/>
      <dgm:t>
        <a:bodyPr/>
        <a:lstStyle/>
        <a:p>
          <a:endParaRPr lang="zh-CN" altLang="en-US" sz="1400"/>
        </a:p>
      </dgm:t>
    </dgm:pt>
    <dgm:pt modelId="{3838891C-0AE8-4095-BBB8-BA4815245CEE}" type="sibTrans" cxnId="{E95FF311-C564-4EAF-AE89-D828F6ECB92E}">
      <dgm:prSet/>
      <dgm:spPr/>
      <dgm:t>
        <a:bodyPr/>
        <a:lstStyle/>
        <a:p>
          <a:endParaRPr lang="zh-CN" altLang="en-US" sz="1400"/>
        </a:p>
      </dgm:t>
    </dgm:pt>
    <dgm:pt modelId="{7202D585-DB34-4E40-83D4-65634F26B93E}">
      <dgm:prSet phldrT="[文本]" custT="1"/>
      <dgm:spPr/>
      <dgm:t>
        <a:bodyPr/>
        <a:lstStyle/>
        <a:p>
          <a:r>
            <a:rPr lang="en-US" sz="1050" b="1" dirty="0" smtClean="0">
              <a:latin typeface="Times New Roman" pitchFamily="18" charset="0"/>
              <a:cs typeface="Times New Roman" pitchFamily="18" charset="0"/>
            </a:rPr>
            <a:t>Strengthening agricultural S&amp;T exchanges and cooperation </a:t>
          </a:r>
          <a:endParaRPr lang="zh-CN" altLang="en-US" sz="1050" dirty="0">
            <a:latin typeface="Times New Roman" pitchFamily="18" charset="0"/>
            <a:ea typeface="楷体_GB2312" panose="02010609030101010101" pitchFamily="49" charset="-122"/>
            <a:cs typeface="Times New Roman" pitchFamily="18" charset="0"/>
          </a:endParaRPr>
        </a:p>
      </dgm:t>
    </dgm:pt>
    <dgm:pt modelId="{AAC605DC-027F-431C-805E-D0C15EA51DD4}" type="parTrans" cxnId="{3EEC97B9-F8C6-4835-BD6F-906F7A08A629}">
      <dgm:prSet/>
      <dgm:spPr/>
      <dgm:t>
        <a:bodyPr/>
        <a:lstStyle/>
        <a:p>
          <a:endParaRPr lang="zh-CN" altLang="en-US" sz="1400"/>
        </a:p>
      </dgm:t>
    </dgm:pt>
    <dgm:pt modelId="{CE440A2F-D3BC-4183-A76F-7EF1BE8955EC}" type="sibTrans" cxnId="{3EEC97B9-F8C6-4835-BD6F-906F7A08A629}">
      <dgm:prSet/>
      <dgm:spPr/>
      <dgm:t>
        <a:bodyPr/>
        <a:lstStyle/>
        <a:p>
          <a:endParaRPr lang="zh-CN" altLang="en-US" sz="1400"/>
        </a:p>
      </dgm:t>
    </dgm:pt>
    <dgm:pt modelId="{DA8E0CC5-7061-4EC6-B06B-8527E186056F}">
      <dgm:prSet custT="1"/>
      <dgm:spPr/>
      <dgm:t>
        <a:bodyPr/>
        <a:lstStyle/>
        <a:p>
          <a:r>
            <a:rPr lang="en-US" sz="1100" b="1" dirty="0" smtClean="0">
              <a:latin typeface="Times New Roman" pitchFamily="18" charset="0"/>
              <a:cs typeface="Times New Roman" pitchFamily="18" charset="0"/>
            </a:rPr>
            <a:t>Improving agricultural trade cooperation </a:t>
          </a:r>
          <a:endParaRPr lang="zh-CN" altLang="en-US" sz="1100" dirty="0">
            <a:latin typeface="Times New Roman" pitchFamily="18" charset="0"/>
            <a:ea typeface="楷体_GB2312" panose="02010609030101010101" pitchFamily="49" charset="-122"/>
            <a:cs typeface="Times New Roman" pitchFamily="18" charset="0"/>
          </a:endParaRPr>
        </a:p>
      </dgm:t>
    </dgm:pt>
    <dgm:pt modelId="{DB352E90-1B29-4C96-80D6-A06C6019B1F6}" type="parTrans" cxnId="{E40D02CE-B5C9-44E1-AC2B-33EA9EA4E33D}">
      <dgm:prSet/>
      <dgm:spPr/>
      <dgm:t>
        <a:bodyPr/>
        <a:lstStyle/>
        <a:p>
          <a:endParaRPr lang="zh-CN" altLang="en-US" sz="1400"/>
        </a:p>
      </dgm:t>
    </dgm:pt>
    <dgm:pt modelId="{204591F8-0F5C-4F6D-82B4-87086E1573B6}" type="sibTrans" cxnId="{E40D02CE-B5C9-44E1-AC2B-33EA9EA4E33D}">
      <dgm:prSet/>
      <dgm:spPr/>
      <dgm:t>
        <a:bodyPr/>
        <a:lstStyle/>
        <a:p>
          <a:endParaRPr lang="zh-CN" altLang="en-US" sz="1400"/>
        </a:p>
      </dgm:t>
    </dgm:pt>
    <dgm:pt modelId="{7E4422C9-CDDF-4B0E-BCC1-91AA452884B6}">
      <dgm:prSet custT="1"/>
      <dgm:spPr/>
      <dgm:t>
        <a:bodyPr/>
        <a:lstStyle/>
        <a:p>
          <a:r>
            <a:rPr lang="en-US" sz="1100" b="1" dirty="0" smtClean="0">
              <a:latin typeface="Times New Roman" pitchFamily="18" charset="0"/>
              <a:cs typeface="Times New Roman" pitchFamily="18" charset="0"/>
            </a:rPr>
            <a:t>Expanding </a:t>
          </a:r>
          <a:r>
            <a:rPr lang="en-US" sz="1100" b="1" dirty="0" smtClean="0">
              <a:latin typeface="Times New Roman" pitchFamily="18" charset="0"/>
              <a:cs typeface="Times New Roman" pitchFamily="18" charset="0"/>
            </a:rPr>
            <a:t>agricultural investment cooperation </a:t>
          </a:r>
          <a:endParaRPr lang="zh-CN" altLang="en-US" sz="1100" dirty="0">
            <a:latin typeface="Times New Roman" pitchFamily="18" charset="0"/>
            <a:ea typeface="楷体_GB2312" panose="02010609030101010101" pitchFamily="49" charset="-122"/>
            <a:cs typeface="Times New Roman" pitchFamily="18" charset="0"/>
          </a:endParaRPr>
        </a:p>
      </dgm:t>
    </dgm:pt>
    <dgm:pt modelId="{C22276F0-2135-4213-87DB-0B9F338325BE}" type="parTrans" cxnId="{316302C3-9143-4118-9B5D-A145206B2842}">
      <dgm:prSet/>
      <dgm:spPr/>
      <dgm:t>
        <a:bodyPr/>
        <a:lstStyle/>
        <a:p>
          <a:endParaRPr lang="zh-CN" altLang="en-US" sz="1400"/>
        </a:p>
      </dgm:t>
    </dgm:pt>
    <dgm:pt modelId="{0B4137C5-0D6A-4D12-A4A5-6F35FA4F6F77}" type="sibTrans" cxnId="{316302C3-9143-4118-9B5D-A145206B2842}">
      <dgm:prSet/>
      <dgm:spPr/>
      <dgm:t>
        <a:bodyPr/>
        <a:lstStyle/>
        <a:p>
          <a:endParaRPr lang="zh-CN" altLang="en-US" sz="1400"/>
        </a:p>
      </dgm:t>
    </dgm:pt>
    <dgm:pt modelId="{EC9DF9A3-987C-4CC3-894B-A0AB4F1478B6}">
      <dgm:prSet custT="1"/>
      <dgm:spPr/>
      <dgm:t>
        <a:bodyPr/>
        <a:lstStyle/>
        <a:p>
          <a:r>
            <a:rPr lang="en-US" sz="1100" b="1" dirty="0" smtClean="0">
              <a:latin typeface="Times New Roman" pitchFamily="18" charset="0"/>
              <a:cs typeface="Times New Roman" pitchFamily="18" charset="0"/>
            </a:rPr>
            <a:t>Enhancing capacity building and people-to-people exchanges </a:t>
          </a:r>
          <a:endParaRPr lang="zh-CN" altLang="en-US" sz="1100" dirty="0">
            <a:latin typeface="Times New Roman" pitchFamily="18" charset="0"/>
            <a:ea typeface="楷体_GB2312" panose="02010609030101010101" pitchFamily="49" charset="-122"/>
            <a:cs typeface="Times New Roman" pitchFamily="18" charset="0"/>
          </a:endParaRPr>
        </a:p>
      </dgm:t>
    </dgm:pt>
    <dgm:pt modelId="{4BD2ACE5-96ED-4EEC-8028-1EA0B9557969}" type="parTrans" cxnId="{3C2A2E28-9E73-4ECE-9ECA-73CE7421BCAA}">
      <dgm:prSet/>
      <dgm:spPr/>
      <dgm:t>
        <a:bodyPr/>
        <a:lstStyle/>
        <a:p>
          <a:endParaRPr lang="zh-CN" altLang="en-US" sz="1400"/>
        </a:p>
      </dgm:t>
    </dgm:pt>
    <dgm:pt modelId="{D87F6AC0-BB28-4E7A-AFD4-F65DA292D863}" type="sibTrans" cxnId="{3C2A2E28-9E73-4ECE-9ECA-73CE7421BCAA}">
      <dgm:prSet/>
      <dgm:spPr/>
      <dgm:t>
        <a:bodyPr/>
        <a:lstStyle/>
        <a:p>
          <a:endParaRPr lang="zh-CN" altLang="en-US" sz="1400"/>
        </a:p>
      </dgm:t>
    </dgm:pt>
    <dgm:pt modelId="{1567426E-C6B4-44BA-8E45-48285C962BC6}">
      <dgm:prSet phldrT="[文本]" custT="1"/>
      <dgm:spPr/>
      <dgm:t>
        <a:bodyPr/>
        <a:lstStyle/>
        <a:p>
          <a:r>
            <a:rPr lang="en-US" sz="1200" dirty="0" smtClean="0">
              <a:latin typeface="Times New Roman" pitchFamily="18" charset="0"/>
              <a:cs typeface="Times New Roman" pitchFamily="18" charset="0"/>
            </a:rPr>
            <a:t>Strengthening knowledge sharing and technological exchanges, and building the information service platform, technological advisory service system, high-end think tank and training bases with joint efforts. </a:t>
          </a:r>
          <a:endParaRPr lang="zh-CN" altLang="en-US" sz="1200" dirty="0">
            <a:latin typeface="Times New Roman" pitchFamily="18" charset="0"/>
            <a:ea typeface="华文细黑" panose="02010600040101010101" pitchFamily="2" charset="-122"/>
            <a:cs typeface="Times New Roman" pitchFamily="18" charset="0"/>
          </a:endParaRPr>
        </a:p>
      </dgm:t>
    </dgm:pt>
    <dgm:pt modelId="{E526D375-47BF-438A-BEFE-49214FF9D492}" type="parTrans" cxnId="{6DFFF486-09FF-46A3-A2BA-E6252B228484}">
      <dgm:prSet/>
      <dgm:spPr/>
      <dgm:t>
        <a:bodyPr/>
        <a:lstStyle/>
        <a:p>
          <a:endParaRPr lang="zh-CN" altLang="en-US" sz="1400"/>
        </a:p>
      </dgm:t>
    </dgm:pt>
    <dgm:pt modelId="{597FF1DC-4676-4148-8837-E2B6958973ED}" type="sibTrans" cxnId="{6DFFF486-09FF-46A3-A2BA-E6252B228484}">
      <dgm:prSet/>
      <dgm:spPr/>
      <dgm:t>
        <a:bodyPr/>
        <a:lstStyle/>
        <a:p>
          <a:endParaRPr lang="zh-CN" altLang="en-US" sz="1400"/>
        </a:p>
      </dgm:t>
    </dgm:pt>
    <dgm:pt modelId="{C3EBBCA5-67B6-4844-9591-0BDEB55BFCEF}">
      <dgm:prSet custT="1"/>
      <dgm:spPr/>
      <dgm:t>
        <a:bodyPr/>
        <a:lstStyle/>
        <a:p>
          <a:r>
            <a:rPr lang="en-US" sz="1200" dirty="0" smtClean="0">
              <a:latin typeface="Times New Roman" pitchFamily="18" charset="0"/>
              <a:cs typeface="Times New Roman" pitchFamily="18" charset="0"/>
            </a:rPr>
            <a:t>Jointly building diversified and </a:t>
          </a:r>
          <a:r>
            <a:rPr lang="en-US" sz="1200" dirty="0" smtClean="0">
              <a:latin typeface="Times New Roman" pitchFamily="18" charset="0"/>
              <a:cs typeface="Times New Roman" pitchFamily="18" charset="0"/>
            </a:rPr>
            <a:t>stable agricultural trade channels, </a:t>
          </a:r>
          <a:r>
            <a:rPr lang="en-US" sz="1200" dirty="0" smtClean="0">
              <a:latin typeface="Times New Roman" pitchFamily="18" charset="0"/>
              <a:cs typeface="Times New Roman" pitchFamily="18" charset="0"/>
            </a:rPr>
            <a:t>furthering </a:t>
          </a:r>
          <a:r>
            <a:rPr lang="en-US" sz="1200" dirty="0" smtClean="0">
              <a:latin typeface="Times New Roman" pitchFamily="18" charset="0"/>
              <a:cs typeface="Times New Roman" pitchFamily="18" charset="0"/>
            </a:rPr>
            <a:t>trade facilitation, increasing trade volume, expanding trade scope and </a:t>
          </a:r>
          <a:r>
            <a:rPr lang="en-US" sz="1200" dirty="0" smtClean="0">
              <a:latin typeface="Times New Roman" pitchFamily="18" charset="0"/>
              <a:cs typeface="Times New Roman" pitchFamily="18" charset="0"/>
            </a:rPr>
            <a:t>enhancing </a:t>
          </a:r>
          <a:r>
            <a:rPr lang="en-US" sz="1200" dirty="0" smtClean="0">
              <a:latin typeface="Times New Roman" pitchFamily="18" charset="0"/>
              <a:cs typeface="Times New Roman" pitchFamily="18" charset="0"/>
            </a:rPr>
            <a:t>agro-product quality and safety. </a:t>
          </a:r>
          <a:endParaRPr lang="zh-CN" altLang="en-US" sz="1200" dirty="0">
            <a:latin typeface="Times New Roman" pitchFamily="18" charset="0"/>
            <a:ea typeface="华文细黑" panose="02010600040101010101" pitchFamily="2" charset="-122"/>
            <a:cs typeface="Times New Roman" pitchFamily="18" charset="0"/>
          </a:endParaRPr>
        </a:p>
      </dgm:t>
    </dgm:pt>
    <dgm:pt modelId="{99BE4B40-FA32-4418-ADE8-A44AB8419E3E}" type="parTrans" cxnId="{5C7E5C27-9B1C-4992-993E-4FD45A979BD4}">
      <dgm:prSet/>
      <dgm:spPr/>
      <dgm:t>
        <a:bodyPr/>
        <a:lstStyle/>
        <a:p>
          <a:endParaRPr lang="zh-CN" altLang="en-US" sz="1400"/>
        </a:p>
      </dgm:t>
    </dgm:pt>
    <dgm:pt modelId="{6B24A4A9-7631-414E-B7D9-B44812492574}" type="sibTrans" cxnId="{5C7E5C27-9B1C-4992-993E-4FD45A979BD4}">
      <dgm:prSet/>
      <dgm:spPr/>
      <dgm:t>
        <a:bodyPr/>
        <a:lstStyle/>
        <a:p>
          <a:endParaRPr lang="zh-CN" altLang="en-US" sz="1400"/>
        </a:p>
      </dgm:t>
    </dgm:pt>
    <dgm:pt modelId="{0AE83A5C-C096-477E-A281-86ECC3E02681}">
      <dgm:prSet custT="1"/>
      <dgm:spPr/>
      <dgm:t>
        <a:bodyPr/>
        <a:lstStyle/>
        <a:p>
          <a:r>
            <a:rPr lang="en-US" sz="1200" dirty="0" smtClean="0">
              <a:latin typeface="Times New Roman" pitchFamily="18" charset="0"/>
              <a:cs typeface="Times New Roman" pitchFamily="18" charset="0"/>
            </a:rPr>
            <a:t>Upgrading </a:t>
          </a:r>
          <a:r>
            <a:rPr lang="en-US" sz="1200" dirty="0" smtClean="0">
              <a:latin typeface="Times New Roman" pitchFamily="18" charset="0"/>
              <a:cs typeface="Times New Roman" pitchFamily="18" charset="0"/>
            </a:rPr>
            <a:t>multinational business cooperation, increasing investment along </a:t>
          </a:r>
          <a:r>
            <a:rPr lang="en-US" sz="1200" dirty="0" smtClean="0">
              <a:latin typeface="Times New Roman" pitchFamily="18" charset="0"/>
              <a:cs typeface="Times New Roman" pitchFamily="18" charset="0"/>
            </a:rPr>
            <a:t>the whole industrial chain </a:t>
          </a:r>
          <a:r>
            <a:rPr lang="en-US" sz="1200" dirty="0" smtClean="0">
              <a:latin typeface="Times New Roman" pitchFamily="18" charset="0"/>
              <a:cs typeface="Times New Roman" pitchFamily="18" charset="0"/>
            </a:rPr>
            <a:t>and </a:t>
          </a:r>
          <a:r>
            <a:rPr lang="en-US" sz="1200" dirty="0" smtClean="0">
              <a:latin typeface="Times New Roman" pitchFamily="18" charset="0"/>
              <a:cs typeface="Times New Roman" pitchFamily="18" charset="0"/>
            </a:rPr>
            <a:t>encouraging two-way agricultural </a:t>
          </a:r>
          <a:r>
            <a:rPr lang="en-US" sz="1200" dirty="0" smtClean="0">
              <a:latin typeface="Times New Roman" pitchFamily="18" charset="0"/>
              <a:cs typeface="Times New Roman" pitchFamily="18" charset="0"/>
            </a:rPr>
            <a:t>investment by countries along the route.</a:t>
          </a:r>
          <a:endParaRPr lang="zh-CN" altLang="en-US" sz="1200" dirty="0">
            <a:latin typeface="Times New Roman" pitchFamily="18" charset="0"/>
            <a:ea typeface="华文细黑" panose="02010600040101010101" pitchFamily="2" charset="-122"/>
            <a:cs typeface="Times New Roman" pitchFamily="18" charset="0"/>
          </a:endParaRPr>
        </a:p>
      </dgm:t>
    </dgm:pt>
    <dgm:pt modelId="{1490FCC5-79A8-4F98-9E40-4837BBB4AC4B}" type="parTrans" cxnId="{0B869F78-06A2-4C29-BC3A-5E5775A330FF}">
      <dgm:prSet/>
      <dgm:spPr/>
      <dgm:t>
        <a:bodyPr/>
        <a:lstStyle/>
        <a:p>
          <a:endParaRPr lang="zh-CN" altLang="en-US" sz="1400"/>
        </a:p>
      </dgm:t>
    </dgm:pt>
    <dgm:pt modelId="{C675D036-D66E-4074-81B3-47165F2E37C5}" type="sibTrans" cxnId="{0B869F78-06A2-4C29-BC3A-5E5775A330FF}">
      <dgm:prSet/>
      <dgm:spPr/>
      <dgm:t>
        <a:bodyPr/>
        <a:lstStyle/>
        <a:p>
          <a:endParaRPr lang="zh-CN" altLang="en-US" sz="1400"/>
        </a:p>
      </dgm:t>
    </dgm:pt>
    <dgm:pt modelId="{1C4CB343-CB68-4085-8FC5-55B7E2FBA7FD}">
      <dgm:prSet custT="1"/>
      <dgm:spPr/>
      <dgm:t>
        <a:bodyPr/>
        <a:lstStyle/>
        <a:p>
          <a:r>
            <a:rPr lang="en-US" sz="1200" dirty="0" smtClean="0">
              <a:latin typeface="Times New Roman" pitchFamily="18" charset="0"/>
              <a:cs typeface="Times New Roman" pitchFamily="18" charset="0"/>
            </a:rPr>
            <a:t>Providing vocational education and training for farmers, boosting business </a:t>
          </a:r>
          <a:r>
            <a:rPr lang="en-US" sz="1200" dirty="0" smtClean="0">
              <a:latin typeface="Times New Roman" pitchFamily="18" charset="0"/>
              <a:cs typeface="Times New Roman" pitchFamily="18" charset="0"/>
            </a:rPr>
            <a:t>exchanges </a:t>
          </a:r>
          <a:r>
            <a:rPr lang="en-US" sz="1200" dirty="0" smtClean="0">
              <a:latin typeface="Times New Roman" pitchFamily="18" charset="0"/>
              <a:cs typeface="Times New Roman" pitchFamily="18" charset="0"/>
            </a:rPr>
            <a:t>and cooperation in partner countries, building training bases collaboratively and promoting exchanges and mutual trust of people. </a:t>
          </a:r>
          <a:endParaRPr lang="zh-CN" altLang="en-US" sz="1200" dirty="0">
            <a:latin typeface="Times New Roman" pitchFamily="18" charset="0"/>
            <a:ea typeface="华文细黑" panose="02010600040101010101" pitchFamily="2" charset="-122"/>
            <a:cs typeface="Times New Roman" pitchFamily="18" charset="0"/>
          </a:endParaRPr>
        </a:p>
      </dgm:t>
    </dgm:pt>
    <dgm:pt modelId="{8667FBAA-14F4-470A-8A81-6A84BB56634F}" type="parTrans" cxnId="{63E62E90-65FE-4920-9190-4562AEA77D21}">
      <dgm:prSet/>
      <dgm:spPr/>
      <dgm:t>
        <a:bodyPr/>
        <a:lstStyle/>
        <a:p>
          <a:endParaRPr lang="zh-CN" altLang="en-US" sz="1400"/>
        </a:p>
      </dgm:t>
    </dgm:pt>
    <dgm:pt modelId="{E7317EBF-06C1-4374-A487-D5C69A92F81D}" type="sibTrans" cxnId="{63E62E90-65FE-4920-9190-4562AEA77D21}">
      <dgm:prSet/>
      <dgm:spPr/>
      <dgm:t>
        <a:bodyPr/>
        <a:lstStyle/>
        <a:p>
          <a:endParaRPr lang="zh-CN" altLang="en-US" sz="1400"/>
        </a:p>
      </dgm:t>
    </dgm:pt>
    <dgm:pt modelId="{DC31CD9F-38CD-40D6-BB68-18E8DFD61F01}" type="pres">
      <dgm:prSet presAssocID="{48EBDD40-0433-4B08-9D60-C02CD1FD6A93}" presName="Name0" presStyleCnt="0">
        <dgm:presLayoutVars>
          <dgm:dir/>
          <dgm:animLvl val="lvl"/>
          <dgm:resizeHandles val="exact"/>
        </dgm:presLayoutVars>
      </dgm:prSet>
      <dgm:spPr/>
      <dgm:t>
        <a:bodyPr/>
        <a:lstStyle/>
        <a:p>
          <a:endParaRPr lang="zh-CN" altLang="en-US"/>
        </a:p>
      </dgm:t>
    </dgm:pt>
    <dgm:pt modelId="{34C24DB1-3855-4468-B1AC-6DE81C98B1B4}" type="pres">
      <dgm:prSet presAssocID="{1C85F67D-B941-488B-BBFF-006F0F8430FE}" presName="composite" presStyleCnt="0"/>
      <dgm:spPr/>
    </dgm:pt>
    <dgm:pt modelId="{4C01184E-4538-435F-A9B1-18A1BEE44968}" type="pres">
      <dgm:prSet presAssocID="{1C85F67D-B941-488B-BBFF-006F0F8430FE}" presName="parTx" presStyleLbl="alignNode1" presStyleIdx="0" presStyleCnt="5">
        <dgm:presLayoutVars>
          <dgm:chMax val="0"/>
          <dgm:chPref val="0"/>
          <dgm:bulletEnabled val="1"/>
        </dgm:presLayoutVars>
      </dgm:prSet>
      <dgm:spPr/>
      <dgm:t>
        <a:bodyPr/>
        <a:lstStyle/>
        <a:p>
          <a:endParaRPr lang="zh-CN" altLang="en-US"/>
        </a:p>
      </dgm:t>
    </dgm:pt>
    <dgm:pt modelId="{0D8E83D6-EEEC-4278-8D16-E2507F7200FA}" type="pres">
      <dgm:prSet presAssocID="{1C85F67D-B941-488B-BBFF-006F0F8430FE}" presName="desTx" presStyleLbl="alignAccFollowNode1" presStyleIdx="0" presStyleCnt="5">
        <dgm:presLayoutVars>
          <dgm:bulletEnabled val="1"/>
        </dgm:presLayoutVars>
      </dgm:prSet>
      <dgm:spPr/>
      <dgm:t>
        <a:bodyPr/>
        <a:lstStyle/>
        <a:p>
          <a:endParaRPr lang="zh-CN" altLang="en-US"/>
        </a:p>
      </dgm:t>
    </dgm:pt>
    <dgm:pt modelId="{CCE10780-6D81-4428-8AD0-3628C5CAB63B}" type="pres">
      <dgm:prSet presAssocID="{C40BC351-B55A-411A-AA9D-33C586DC279C}" presName="space" presStyleCnt="0"/>
      <dgm:spPr/>
    </dgm:pt>
    <dgm:pt modelId="{6DCE041F-7C2B-44B9-AB28-F57940B265DE}" type="pres">
      <dgm:prSet presAssocID="{7202D585-DB34-4E40-83D4-65634F26B93E}" presName="composite" presStyleCnt="0"/>
      <dgm:spPr/>
    </dgm:pt>
    <dgm:pt modelId="{F6257C47-7CC5-4BBF-9FD3-5E1AA2F3EBEC}" type="pres">
      <dgm:prSet presAssocID="{7202D585-DB34-4E40-83D4-65634F26B93E}" presName="parTx" presStyleLbl="alignNode1" presStyleIdx="1" presStyleCnt="5">
        <dgm:presLayoutVars>
          <dgm:chMax val="0"/>
          <dgm:chPref val="0"/>
          <dgm:bulletEnabled val="1"/>
        </dgm:presLayoutVars>
      </dgm:prSet>
      <dgm:spPr/>
      <dgm:t>
        <a:bodyPr/>
        <a:lstStyle/>
        <a:p>
          <a:endParaRPr lang="zh-CN" altLang="en-US"/>
        </a:p>
      </dgm:t>
    </dgm:pt>
    <dgm:pt modelId="{401E2C0E-8FAC-4856-8FFE-4072EA83946A}" type="pres">
      <dgm:prSet presAssocID="{7202D585-DB34-4E40-83D4-65634F26B93E}" presName="desTx" presStyleLbl="alignAccFollowNode1" presStyleIdx="1" presStyleCnt="5">
        <dgm:presLayoutVars>
          <dgm:bulletEnabled val="1"/>
        </dgm:presLayoutVars>
      </dgm:prSet>
      <dgm:spPr/>
      <dgm:t>
        <a:bodyPr/>
        <a:lstStyle/>
        <a:p>
          <a:endParaRPr lang="zh-CN" altLang="en-US"/>
        </a:p>
      </dgm:t>
    </dgm:pt>
    <dgm:pt modelId="{44AA84AA-EE3E-4378-AF3B-B7E02D76A975}" type="pres">
      <dgm:prSet presAssocID="{CE440A2F-D3BC-4183-A76F-7EF1BE8955EC}" presName="space" presStyleCnt="0"/>
      <dgm:spPr/>
    </dgm:pt>
    <dgm:pt modelId="{F57AEFFD-12EF-4DB5-90B0-FDFBC4B4EBCA}" type="pres">
      <dgm:prSet presAssocID="{DA8E0CC5-7061-4EC6-B06B-8527E186056F}" presName="composite" presStyleCnt="0"/>
      <dgm:spPr/>
    </dgm:pt>
    <dgm:pt modelId="{C68CE9AA-BDCC-40D4-80A6-F837DE2B74A9}" type="pres">
      <dgm:prSet presAssocID="{DA8E0CC5-7061-4EC6-B06B-8527E186056F}" presName="parTx" presStyleLbl="alignNode1" presStyleIdx="2" presStyleCnt="5">
        <dgm:presLayoutVars>
          <dgm:chMax val="0"/>
          <dgm:chPref val="0"/>
          <dgm:bulletEnabled val="1"/>
        </dgm:presLayoutVars>
      </dgm:prSet>
      <dgm:spPr/>
      <dgm:t>
        <a:bodyPr/>
        <a:lstStyle/>
        <a:p>
          <a:endParaRPr lang="zh-CN" altLang="en-US"/>
        </a:p>
      </dgm:t>
    </dgm:pt>
    <dgm:pt modelId="{10C3DF4A-2D66-407B-AC2E-061F61DC6EF0}" type="pres">
      <dgm:prSet presAssocID="{DA8E0CC5-7061-4EC6-B06B-8527E186056F}" presName="desTx" presStyleLbl="alignAccFollowNode1" presStyleIdx="2" presStyleCnt="5">
        <dgm:presLayoutVars>
          <dgm:bulletEnabled val="1"/>
        </dgm:presLayoutVars>
      </dgm:prSet>
      <dgm:spPr/>
      <dgm:t>
        <a:bodyPr/>
        <a:lstStyle/>
        <a:p>
          <a:endParaRPr lang="zh-CN" altLang="en-US"/>
        </a:p>
      </dgm:t>
    </dgm:pt>
    <dgm:pt modelId="{C0D1F7BD-C32B-466C-9F66-CED83D9FB681}" type="pres">
      <dgm:prSet presAssocID="{204591F8-0F5C-4F6D-82B4-87086E1573B6}" presName="space" presStyleCnt="0"/>
      <dgm:spPr/>
    </dgm:pt>
    <dgm:pt modelId="{1585E7DD-984C-4FFA-9F1B-D7E4668C8D5F}" type="pres">
      <dgm:prSet presAssocID="{7E4422C9-CDDF-4B0E-BCC1-91AA452884B6}" presName="composite" presStyleCnt="0"/>
      <dgm:spPr/>
    </dgm:pt>
    <dgm:pt modelId="{D0C87DBE-8391-4B47-9C5F-CA415FF8E352}" type="pres">
      <dgm:prSet presAssocID="{7E4422C9-CDDF-4B0E-BCC1-91AA452884B6}" presName="parTx" presStyleLbl="alignNode1" presStyleIdx="3" presStyleCnt="5">
        <dgm:presLayoutVars>
          <dgm:chMax val="0"/>
          <dgm:chPref val="0"/>
          <dgm:bulletEnabled val="1"/>
        </dgm:presLayoutVars>
      </dgm:prSet>
      <dgm:spPr/>
      <dgm:t>
        <a:bodyPr/>
        <a:lstStyle/>
        <a:p>
          <a:endParaRPr lang="zh-CN" altLang="en-US"/>
        </a:p>
      </dgm:t>
    </dgm:pt>
    <dgm:pt modelId="{F3C20C5B-F395-421E-B3F7-6CE0ED062D29}" type="pres">
      <dgm:prSet presAssocID="{7E4422C9-CDDF-4B0E-BCC1-91AA452884B6}" presName="desTx" presStyleLbl="alignAccFollowNode1" presStyleIdx="3" presStyleCnt="5">
        <dgm:presLayoutVars>
          <dgm:bulletEnabled val="1"/>
        </dgm:presLayoutVars>
      </dgm:prSet>
      <dgm:spPr/>
      <dgm:t>
        <a:bodyPr/>
        <a:lstStyle/>
        <a:p>
          <a:endParaRPr lang="zh-CN" altLang="en-US"/>
        </a:p>
      </dgm:t>
    </dgm:pt>
    <dgm:pt modelId="{E840BE64-1325-4E80-A4A6-40CE5039837C}" type="pres">
      <dgm:prSet presAssocID="{0B4137C5-0D6A-4D12-A4A5-6F35FA4F6F77}" presName="space" presStyleCnt="0"/>
      <dgm:spPr/>
    </dgm:pt>
    <dgm:pt modelId="{E1B72350-87DE-41D8-9077-20354FD92817}" type="pres">
      <dgm:prSet presAssocID="{EC9DF9A3-987C-4CC3-894B-A0AB4F1478B6}" presName="composite" presStyleCnt="0"/>
      <dgm:spPr/>
    </dgm:pt>
    <dgm:pt modelId="{FF6068E7-FE89-448B-A6B5-155C22ACC366}" type="pres">
      <dgm:prSet presAssocID="{EC9DF9A3-987C-4CC3-894B-A0AB4F1478B6}" presName="parTx" presStyleLbl="alignNode1" presStyleIdx="4" presStyleCnt="5">
        <dgm:presLayoutVars>
          <dgm:chMax val="0"/>
          <dgm:chPref val="0"/>
          <dgm:bulletEnabled val="1"/>
        </dgm:presLayoutVars>
      </dgm:prSet>
      <dgm:spPr/>
      <dgm:t>
        <a:bodyPr/>
        <a:lstStyle/>
        <a:p>
          <a:endParaRPr lang="zh-CN" altLang="en-US"/>
        </a:p>
      </dgm:t>
    </dgm:pt>
    <dgm:pt modelId="{78312510-D127-4C40-B744-74EBEF2A7A73}" type="pres">
      <dgm:prSet presAssocID="{EC9DF9A3-987C-4CC3-894B-A0AB4F1478B6}" presName="desTx" presStyleLbl="alignAccFollowNode1" presStyleIdx="4" presStyleCnt="5">
        <dgm:presLayoutVars>
          <dgm:bulletEnabled val="1"/>
        </dgm:presLayoutVars>
      </dgm:prSet>
      <dgm:spPr/>
      <dgm:t>
        <a:bodyPr/>
        <a:lstStyle/>
        <a:p>
          <a:endParaRPr lang="zh-CN" altLang="en-US"/>
        </a:p>
      </dgm:t>
    </dgm:pt>
  </dgm:ptLst>
  <dgm:cxnLst>
    <dgm:cxn modelId="{8F23A77F-3C82-43A9-8471-D0D8F56EAB49}" type="presOf" srcId="{1567426E-C6B4-44BA-8E45-48285C962BC6}" destId="{401E2C0E-8FAC-4856-8FFE-4072EA83946A}" srcOrd="0" destOrd="0" presId="urn:microsoft.com/office/officeart/2005/8/layout/hList1"/>
    <dgm:cxn modelId="{65C5E987-C666-4981-9754-8C5E16107A74}" type="presOf" srcId="{48EBDD40-0433-4B08-9D60-C02CD1FD6A93}" destId="{DC31CD9F-38CD-40D6-BB68-18E8DFD61F01}" srcOrd="0" destOrd="0" presId="urn:microsoft.com/office/officeart/2005/8/layout/hList1"/>
    <dgm:cxn modelId="{3C2A2E28-9E73-4ECE-9ECA-73CE7421BCAA}" srcId="{48EBDD40-0433-4B08-9D60-C02CD1FD6A93}" destId="{EC9DF9A3-987C-4CC3-894B-A0AB4F1478B6}" srcOrd="4" destOrd="0" parTransId="{4BD2ACE5-96ED-4EEC-8028-1EA0B9557969}" sibTransId="{D87F6AC0-BB28-4E7A-AFD4-F65DA292D863}"/>
    <dgm:cxn modelId="{3EEC97B9-F8C6-4835-BD6F-906F7A08A629}" srcId="{48EBDD40-0433-4B08-9D60-C02CD1FD6A93}" destId="{7202D585-DB34-4E40-83D4-65634F26B93E}" srcOrd="1" destOrd="0" parTransId="{AAC605DC-027F-431C-805E-D0C15EA51DD4}" sibTransId="{CE440A2F-D3BC-4183-A76F-7EF1BE8955EC}"/>
    <dgm:cxn modelId="{E40D02CE-B5C9-44E1-AC2B-33EA9EA4E33D}" srcId="{48EBDD40-0433-4B08-9D60-C02CD1FD6A93}" destId="{DA8E0CC5-7061-4EC6-B06B-8527E186056F}" srcOrd="2" destOrd="0" parTransId="{DB352E90-1B29-4C96-80D6-A06C6019B1F6}" sibTransId="{204591F8-0F5C-4F6D-82B4-87086E1573B6}"/>
    <dgm:cxn modelId="{6DFFF486-09FF-46A3-A2BA-E6252B228484}" srcId="{7202D585-DB34-4E40-83D4-65634F26B93E}" destId="{1567426E-C6B4-44BA-8E45-48285C962BC6}" srcOrd="0" destOrd="0" parTransId="{E526D375-47BF-438A-BEFE-49214FF9D492}" sibTransId="{597FF1DC-4676-4148-8837-E2B6958973ED}"/>
    <dgm:cxn modelId="{E95FF311-C564-4EAF-AE89-D828F6ECB92E}" srcId="{1C85F67D-B941-488B-BBFF-006F0F8430FE}" destId="{8E26295E-06FD-49F1-82A7-9B48F9E0395B}" srcOrd="0" destOrd="0" parTransId="{A084EAC6-9D2A-4100-8043-9FF7ABA18965}" sibTransId="{3838891C-0AE8-4095-BBB8-BA4815245CEE}"/>
    <dgm:cxn modelId="{A7A02F8D-E7CD-45B0-B7D1-91FD3BE2EEC1}" type="presOf" srcId="{1C85F67D-B941-488B-BBFF-006F0F8430FE}" destId="{4C01184E-4538-435F-A9B1-18A1BEE44968}" srcOrd="0" destOrd="0" presId="urn:microsoft.com/office/officeart/2005/8/layout/hList1"/>
    <dgm:cxn modelId="{63E62E90-65FE-4920-9190-4562AEA77D21}" srcId="{EC9DF9A3-987C-4CC3-894B-A0AB4F1478B6}" destId="{1C4CB343-CB68-4085-8FC5-55B7E2FBA7FD}" srcOrd="0" destOrd="0" parTransId="{8667FBAA-14F4-470A-8A81-6A84BB56634F}" sibTransId="{E7317EBF-06C1-4374-A487-D5C69A92F81D}"/>
    <dgm:cxn modelId="{CF74FE1C-1CB2-473B-8010-DE7A1739335B}" type="presOf" srcId="{EC9DF9A3-987C-4CC3-894B-A0AB4F1478B6}" destId="{FF6068E7-FE89-448B-A6B5-155C22ACC366}" srcOrd="0" destOrd="0" presId="urn:microsoft.com/office/officeart/2005/8/layout/hList1"/>
    <dgm:cxn modelId="{9F630EB9-8B48-4B86-8EE3-D8BCC4CCD712}" type="presOf" srcId="{0AE83A5C-C096-477E-A281-86ECC3E02681}" destId="{F3C20C5B-F395-421E-B3F7-6CE0ED062D29}" srcOrd="0" destOrd="0" presId="urn:microsoft.com/office/officeart/2005/8/layout/hList1"/>
    <dgm:cxn modelId="{F429F702-C204-4DD8-85A4-7498FF73472F}" type="presOf" srcId="{DA8E0CC5-7061-4EC6-B06B-8527E186056F}" destId="{C68CE9AA-BDCC-40D4-80A6-F837DE2B74A9}" srcOrd="0" destOrd="0" presId="urn:microsoft.com/office/officeart/2005/8/layout/hList1"/>
    <dgm:cxn modelId="{5EB156D5-2A9E-4340-923D-6A538B44A98F}" type="presOf" srcId="{7E4422C9-CDDF-4B0E-BCC1-91AA452884B6}" destId="{D0C87DBE-8391-4B47-9C5F-CA415FF8E352}" srcOrd="0" destOrd="0" presId="urn:microsoft.com/office/officeart/2005/8/layout/hList1"/>
    <dgm:cxn modelId="{5C7E5C27-9B1C-4992-993E-4FD45A979BD4}" srcId="{DA8E0CC5-7061-4EC6-B06B-8527E186056F}" destId="{C3EBBCA5-67B6-4844-9591-0BDEB55BFCEF}" srcOrd="0" destOrd="0" parTransId="{99BE4B40-FA32-4418-ADE8-A44AB8419E3E}" sibTransId="{6B24A4A9-7631-414E-B7D9-B44812492574}"/>
    <dgm:cxn modelId="{82CCC79F-D5D3-4D75-AD78-902573B8C077}" srcId="{48EBDD40-0433-4B08-9D60-C02CD1FD6A93}" destId="{1C85F67D-B941-488B-BBFF-006F0F8430FE}" srcOrd="0" destOrd="0" parTransId="{6DC142B8-3AE3-462B-8FC6-ABA9B52D01BC}" sibTransId="{C40BC351-B55A-411A-AA9D-33C586DC279C}"/>
    <dgm:cxn modelId="{F6014A85-136B-42E2-82EE-30B064E74885}" type="presOf" srcId="{C3EBBCA5-67B6-4844-9591-0BDEB55BFCEF}" destId="{10C3DF4A-2D66-407B-AC2E-061F61DC6EF0}" srcOrd="0" destOrd="0" presId="urn:microsoft.com/office/officeart/2005/8/layout/hList1"/>
    <dgm:cxn modelId="{316302C3-9143-4118-9B5D-A145206B2842}" srcId="{48EBDD40-0433-4B08-9D60-C02CD1FD6A93}" destId="{7E4422C9-CDDF-4B0E-BCC1-91AA452884B6}" srcOrd="3" destOrd="0" parTransId="{C22276F0-2135-4213-87DB-0B9F338325BE}" sibTransId="{0B4137C5-0D6A-4D12-A4A5-6F35FA4F6F77}"/>
    <dgm:cxn modelId="{0B869F78-06A2-4C29-BC3A-5E5775A330FF}" srcId="{7E4422C9-CDDF-4B0E-BCC1-91AA452884B6}" destId="{0AE83A5C-C096-477E-A281-86ECC3E02681}" srcOrd="0" destOrd="0" parTransId="{1490FCC5-79A8-4F98-9E40-4837BBB4AC4B}" sibTransId="{C675D036-D66E-4074-81B3-47165F2E37C5}"/>
    <dgm:cxn modelId="{011ECB49-6967-4BD1-954C-4ADE667175AF}" type="presOf" srcId="{7202D585-DB34-4E40-83D4-65634F26B93E}" destId="{F6257C47-7CC5-4BBF-9FD3-5E1AA2F3EBEC}" srcOrd="0" destOrd="0" presId="urn:microsoft.com/office/officeart/2005/8/layout/hList1"/>
    <dgm:cxn modelId="{66855AC2-BA64-4B93-8E13-6E636F51E9BE}" type="presOf" srcId="{8E26295E-06FD-49F1-82A7-9B48F9E0395B}" destId="{0D8E83D6-EEEC-4278-8D16-E2507F7200FA}" srcOrd="0" destOrd="0" presId="urn:microsoft.com/office/officeart/2005/8/layout/hList1"/>
    <dgm:cxn modelId="{2431E421-54B5-4392-B5C3-A96760D0871A}" type="presOf" srcId="{1C4CB343-CB68-4085-8FC5-55B7E2FBA7FD}" destId="{78312510-D127-4C40-B744-74EBEF2A7A73}" srcOrd="0" destOrd="0" presId="urn:microsoft.com/office/officeart/2005/8/layout/hList1"/>
    <dgm:cxn modelId="{90E0B8AC-8C7E-474F-935E-C35845081615}" type="presParOf" srcId="{DC31CD9F-38CD-40D6-BB68-18E8DFD61F01}" destId="{34C24DB1-3855-4468-B1AC-6DE81C98B1B4}" srcOrd="0" destOrd="0" presId="urn:microsoft.com/office/officeart/2005/8/layout/hList1"/>
    <dgm:cxn modelId="{F3873CC8-4D01-4F29-8C1A-4773A897BEA1}" type="presParOf" srcId="{34C24DB1-3855-4468-B1AC-6DE81C98B1B4}" destId="{4C01184E-4538-435F-A9B1-18A1BEE44968}" srcOrd="0" destOrd="0" presId="urn:microsoft.com/office/officeart/2005/8/layout/hList1"/>
    <dgm:cxn modelId="{E662FA35-2788-4D6C-BDC7-296FA4EE3BA9}" type="presParOf" srcId="{34C24DB1-3855-4468-B1AC-6DE81C98B1B4}" destId="{0D8E83D6-EEEC-4278-8D16-E2507F7200FA}" srcOrd="1" destOrd="0" presId="urn:microsoft.com/office/officeart/2005/8/layout/hList1"/>
    <dgm:cxn modelId="{9903BAB1-9273-4E29-B81D-67B96E1CB619}" type="presParOf" srcId="{DC31CD9F-38CD-40D6-BB68-18E8DFD61F01}" destId="{CCE10780-6D81-4428-8AD0-3628C5CAB63B}" srcOrd="1" destOrd="0" presId="urn:microsoft.com/office/officeart/2005/8/layout/hList1"/>
    <dgm:cxn modelId="{149F6941-06F8-40A6-9E99-7A9075CC83C4}" type="presParOf" srcId="{DC31CD9F-38CD-40D6-BB68-18E8DFD61F01}" destId="{6DCE041F-7C2B-44B9-AB28-F57940B265DE}" srcOrd="2" destOrd="0" presId="urn:microsoft.com/office/officeart/2005/8/layout/hList1"/>
    <dgm:cxn modelId="{9514A9E5-6310-442B-BA1E-74E34E9DD91F}" type="presParOf" srcId="{6DCE041F-7C2B-44B9-AB28-F57940B265DE}" destId="{F6257C47-7CC5-4BBF-9FD3-5E1AA2F3EBEC}" srcOrd="0" destOrd="0" presId="urn:microsoft.com/office/officeart/2005/8/layout/hList1"/>
    <dgm:cxn modelId="{91C70D4B-1A01-4F8E-A5DD-B7960B24E36C}" type="presParOf" srcId="{6DCE041F-7C2B-44B9-AB28-F57940B265DE}" destId="{401E2C0E-8FAC-4856-8FFE-4072EA83946A}" srcOrd="1" destOrd="0" presId="urn:microsoft.com/office/officeart/2005/8/layout/hList1"/>
    <dgm:cxn modelId="{FC165BB8-131C-4683-831F-BFEBBB1EDF91}" type="presParOf" srcId="{DC31CD9F-38CD-40D6-BB68-18E8DFD61F01}" destId="{44AA84AA-EE3E-4378-AF3B-B7E02D76A975}" srcOrd="3" destOrd="0" presId="urn:microsoft.com/office/officeart/2005/8/layout/hList1"/>
    <dgm:cxn modelId="{547E4B5B-6FB5-4AF7-87EB-4000EE1717C9}" type="presParOf" srcId="{DC31CD9F-38CD-40D6-BB68-18E8DFD61F01}" destId="{F57AEFFD-12EF-4DB5-90B0-FDFBC4B4EBCA}" srcOrd="4" destOrd="0" presId="urn:microsoft.com/office/officeart/2005/8/layout/hList1"/>
    <dgm:cxn modelId="{D25B44BB-7F60-447E-B3B9-7541FF5C5636}" type="presParOf" srcId="{F57AEFFD-12EF-4DB5-90B0-FDFBC4B4EBCA}" destId="{C68CE9AA-BDCC-40D4-80A6-F837DE2B74A9}" srcOrd="0" destOrd="0" presId="urn:microsoft.com/office/officeart/2005/8/layout/hList1"/>
    <dgm:cxn modelId="{F3E00E48-6536-4D67-AF7A-A2D73F2C5DF2}" type="presParOf" srcId="{F57AEFFD-12EF-4DB5-90B0-FDFBC4B4EBCA}" destId="{10C3DF4A-2D66-407B-AC2E-061F61DC6EF0}" srcOrd="1" destOrd="0" presId="urn:microsoft.com/office/officeart/2005/8/layout/hList1"/>
    <dgm:cxn modelId="{9A7D1E13-4EE2-4239-9B64-6D78050D11A6}" type="presParOf" srcId="{DC31CD9F-38CD-40D6-BB68-18E8DFD61F01}" destId="{C0D1F7BD-C32B-466C-9F66-CED83D9FB681}" srcOrd="5" destOrd="0" presId="urn:microsoft.com/office/officeart/2005/8/layout/hList1"/>
    <dgm:cxn modelId="{806471A8-7150-4E29-A5AA-1FC101E37963}" type="presParOf" srcId="{DC31CD9F-38CD-40D6-BB68-18E8DFD61F01}" destId="{1585E7DD-984C-4FFA-9F1B-D7E4668C8D5F}" srcOrd="6" destOrd="0" presId="urn:microsoft.com/office/officeart/2005/8/layout/hList1"/>
    <dgm:cxn modelId="{4DFFFCC3-8B38-4E2D-90E7-1BD2020953FE}" type="presParOf" srcId="{1585E7DD-984C-4FFA-9F1B-D7E4668C8D5F}" destId="{D0C87DBE-8391-4B47-9C5F-CA415FF8E352}" srcOrd="0" destOrd="0" presId="urn:microsoft.com/office/officeart/2005/8/layout/hList1"/>
    <dgm:cxn modelId="{2771FCC5-1198-4F4F-AC41-ED6B6601FC8C}" type="presParOf" srcId="{1585E7DD-984C-4FFA-9F1B-D7E4668C8D5F}" destId="{F3C20C5B-F395-421E-B3F7-6CE0ED062D29}" srcOrd="1" destOrd="0" presId="urn:microsoft.com/office/officeart/2005/8/layout/hList1"/>
    <dgm:cxn modelId="{AEC8D02D-E03C-4BE4-96BE-53C824861B9D}" type="presParOf" srcId="{DC31CD9F-38CD-40D6-BB68-18E8DFD61F01}" destId="{E840BE64-1325-4E80-A4A6-40CE5039837C}" srcOrd="7" destOrd="0" presId="urn:microsoft.com/office/officeart/2005/8/layout/hList1"/>
    <dgm:cxn modelId="{A38D1F74-DA6D-454C-89DE-4C530C618AE1}" type="presParOf" srcId="{DC31CD9F-38CD-40D6-BB68-18E8DFD61F01}" destId="{E1B72350-87DE-41D8-9077-20354FD92817}" srcOrd="8" destOrd="0" presId="urn:microsoft.com/office/officeart/2005/8/layout/hList1"/>
    <dgm:cxn modelId="{93FC2971-60FB-4E8C-9B27-790ECF204B31}" type="presParOf" srcId="{E1B72350-87DE-41D8-9077-20354FD92817}" destId="{FF6068E7-FE89-448B-A6B5-155C22ACC366}" srcOrd="0" destOrd="0" presId="urn:microsoft.com/office/officeart/2005/8/layout/hList1"/>
    <dgm:cxn modelId="{5DFBA0C5-9ED3-41C0-8AD0-770621410A37}" type="presParOf" srcId="{E1B72350-87DE-41D8-9077-20354FD92817}" destId="{78312510-D127-4C40-B744-74EBEF2A7A73}" srcOrd="1" destOrd="0" presId="urn:microsoft.com/office/officeart/2005/8/layout/hList1"/>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1B87FDD-EC86-4222-AE05-773726E93DBA}"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zh-CN" altLang="en-US"/>
        </a:p>
      </dgm:t>
    </dgm:pt>
    <dgm:pt modelId="{81157A11-3931-437C-9F8E-1DBE30D07E87}">
      <dgm:prSet phldrT="[文本]" custT="1"/>
      <dgm:spPr/>
      <dgm:t>
        <a:bodyPr/>
        <a:lstStyle/>
        <a:p>
          <a:r>
            <a:rPr lang="en-US" sz="1400" dirty="0" smtClean="0">
              <a:latin typeface="Times New Roman" pitchFamily="18" charset="0"/>
              <a:cs typeface="Times New Roman" pitchFamily="18" charset="0"/>
            </a:rPr>
            <a:t>Strengthening bilateral intergovernmental cooperation </a:t>
          </a:r>
          <a:endParaRPr lang="zh-CN" altLang="en-US" sz="1400" dirty="0">
            <a:latin typeface="Times New Roman" pitchFamily="18" charset="0"/>
            <a:ea typeface="楷体_GB2312" panose="02010609030101010101" pitchFamily="49" charset="-122"/>
            <a:cs typeface="Times New Roman" pitchFamily="18" charset="0"/>
          </a:endParaRPr>
        </a:p>
      </dgm:t>
    </dgm:pt>
    <dgm:pt modelId="{2D01E98A-3194-468E-B111-E7AB7A5DFD47}" type="parTrans" cxnId="{4B749E56-EBFB-44F3-B32F-EDFDDBC75905}">
      <dgm:prSet/>
      <dgm:spPr/>
      <dgm:t>
        <a:bodyPr/>
        <a:lstStyle/>
        <a:p>
          <a:endParaRPr lang="zh-CN" altLang="en-US"/>
        </a:p>
      </dgm:t>
    </dgm:pt>
    <dgm:pt modelId="{CCF7CF1C-FE57-4EF4-A642-F43704088D1B}" type="sibTrans" cxnId="{4B749E56-EBFB-44F3-B32F-EDFDDBC75905}">
      <dgm:prSet/>
      <dgm:spPr/>
      <dgm:t>
        <a:bodyPr/>
        <a:lstStyle/>
        <a:p>
          <a:endParaRPr lang="zh-CN" altLang="en-US"/>
        </a:p>
      </dgm:t>
    </dgm:pt>
    <dgm:pt modelId="{15083D62-759D-4440-8DB3-82A373E84FFE}">
      <dgm:prSet phldrT="[文本]" custT="1"/>
      <dgm:spPr/>
      <dgm:t>
        <a:bodyPr/>
        <a:lstStyle/>
        <a:p>
          <a:pPr algn="l"/>
          <a:r>
            <a:rPr lang="en-US" sz="1100" dirty="0" smtClean="0">
              <a:latin typeface="Times New Roman" pitchFamily="18" charset="0"/>
              <a:cs typeface="Times New Roman" pitchFamily="18" charset="0"/>
            </a:rPr>
            <a:t>Conducting multi-level and multi-channel communication and consultation, establishing high-level and regular agricultural cooperation mechanism and enhancing intergovernmental consultation on laws and regulations.</a:t>
          </a:r>
          <a:endParaRPr lang="zh-CN" altLang="en-US" sz="1100" dirty="0">
            <a:latin typeface="Times New Roman" pitchFamily="18" charset="0"/>
            <a:ea typeface="华文细黑" panose="02010600040101010101" pitchFamily="2" charset="-122"/>
            <a:cs typeface="Times New Roman" pitchFamily="18" charset="0"/>
          </a:endParaRPr>
        </a:p>
      </dgm:t>
    </dgm:pt>
    <dgm:pt modelId="{C3D6E254-1529-478D-B288-C2A7489DF1B0}" type="parTrans" cxnId="{9E3E7BD6-8604-4F5A-BCDE-7952325AB327}">
      <dgm:prSet/>
      <dgm:spPr/>
      <dgm:t>
        <a:bodyPr/>
        <a:lstStyle/>
        <a:p>
          <a:endParaRPr lang="zh-CN" altLang="en-US"/>
        </a:p>
      </dgm:t>
    </dgm:pt>
    <dgm:pt modelId="{2C8374C0-0D47-4520-8B18-E64A523BDAAA}" type="sibTrans" cxnId="{9E3E7BD6-8604-4F5A-BCDE-7952325AB327}">
      <dgm:prSet/>
      <dgm:spPr/>
      <dgm:t>
        <a:bodyPr/>
        <a:lstStyle/>
        <a:p>
          <a:endParaRPr lang="zh-CN" altLang="en-US"/>
        </a:p>
      </dgm:t>
    </dgm:pt>
    <dgm:pt modelId="{21966DDE-0515-49BF-BC40-24CF8706D539}">
      <dgm:prSet phldrT="[文本]" custT="1"/>
      <dgm:spPr/>
      <dgm:t>
        <a:bodyPr/>
        <a:lstStyle/>
        <a:p>
          <a:r>
            <a:rPr lang="en-US" sz="1400" dirty="0" smtClean="0">
              <a:latin typeface="Times New Roman" pitchFamily="18" charset="0"/>
              <a:cs typeface="Times New Roman" pitchFamily="18" charset="0"/>
            </a:rPr>
            <a:t>Reinforcing the role of multilateral cooperation mechanism </a:t>
          </a:r>
          <a:endParaRPr lang="zh-CN" altLang="en-US" sz="1400" dirty="0">
            <a:latin typeface="Times New Roman" pitchFamily="18" charset="0"/>
            <a:ea typeface="楷体_GB2312" panose="02010609030101010101" pitchFamily="49" charset="-122"/>
            <a:cs typeface="Times New Roman" pitchFamily="18" charset="0"/>
          </a:endParaRPr>
        </a:p>
      </dgm:t>
    </dgm:pt>
    <dgm:pt modelId="{8ECF20E9-D565-41E9-8A1F-785CFF5120DC}" type="parTrans" cxnId="{B0500AC2-582A-4559-B4D0-8C48D3501CAA}">
      <dgm:prSet/>
      <dgm:spPr/>
      <dgm:t>
        <a:bodyPr/>
        <a:lstStyle/>
        <a:p>
          <a:endParaRPr lang="zh-CN" altLang="en-US"/>
        </a:p>
      </dgm:t>
    </dgm:pt>
    <dgm:pt modelId="{B2E951A8-B85B-4C8D-A9C7-0F2C26DD664E}" type="sibTrans" cxnId="{B0500AC2-582A-4559-B4D0-8C48D3501CAA}">
      <dgm:prSet/>
      <dgm:spPr/>
      <dgm:t>
        <a:bodyPr/>
        <a:lstStyle/>
        <a:p>
          <a:endParaRPr lang="zh-CN" altLang="en-US"/>
        </a:p>
      </dgm:t>
    </dgm:pt>
    <dgm:pt modelId="{5DCD91FD-7FD5-4B40-892E-6FC19A775470}">
      <dgm:prSet phldrT="[文本]" custT="1"/>
      <dgm:spPr/>
      <dgm:t>
        <a:bodyPr/>
        <a:lstStyle/>
        <a:p>
          <a:r>
            <a:rPr lang="en-US" sz="1100" dirty="0" smtClean="0">
              <a:latin typeface="Times New Roman" pitchFamily="18" charset="0"/>
              <a:cs typeface="Times New Roman" pitchFamily="18" charset="0"/>
            </a:rPr>
            <a:t>Capitalizing </a:t>
          </a:r>
          <a:r>
            <a:rPr lang="en-US" sz="1100" dirty="0" smtClean="0">
              <a:latin typeface="Times New Roman" pitchFamily="18" charset="0"/>
              <a:cs typeface="Times New Roman" pitchFamily="18" charset="0"/>
            </a:rPr>
            <a:t>on </a:t>
          </a:r>
          <a:r>
            <a:rPr lang="en-US" sz="1100" dirty="0" smtClean="0">
              <a:latin typeface="Times New Roman" pitchFamily="18" charset="0"/>
              <a:cs typeface="Times New Roman" pitchFamily="18" charset="0"/>
            </a:rPr>
            <a:t>existing agriculture-related multilateral mechanisms, deepening communication and cooperation with international organizations, and using international and regional development financial institutions to innovate financial services for international agricultural cooperation.</a:t>
          </a:r>
          <a:endParaRPr lang="zh-CN" altLang="en-US" sz="1100" dirty="0">
            <a:latin typeface="Times New Roman" pitchFamily="18" charset="0"/>
            <a:ea typeface="华文细黑" panose="02010600040101010101" pitchFamily="2" charset="-122"/>
            <a:cs typeface="Times New Roman" pitchFamily="18" charset="0"/>
          </a:endParaRPr>
        </a:p>
      </dgm:t>
    </dgm:pt>
    <dgm:pt modelId="{5C22819F-7983-4BBB-8341-BEE836E8A086}" type="parTrans" cxnId="{698B054E-4EA5-4415-B789-DC46FD4AEF4E}">
      <dgm:prSet/>
      <dgm:spPr/>
      <dgm:t>
        <a:bodyPr/>
        <a:lstStyle/>
        <a:p>
          <a:endParaRPr lang="zh-CN" altLang="en-US"/>
        </a:p>
      </dgm:t>
    </dgm:pt>
    <dgm:pt modelId="{A73EAC82-1950-4FA6-8C60-2D27DF923BDA}" type="sibTrans" cxnId="{698B054E-4EA5-4415-B789-DC46FD4AEF4E}">
      <dgm:prSet/>
      <dgm:spPr/>
      <dgm:t>
        <a:bodyPr/>
        <a:lstStyle/>
        <a:p>
          <a:endParaRPr lang="zh-CN" altLang="en-US"/>
        </a:p>
      </dgm:t>
    </dgm:pt>
    <dgm:pt modelId="{B2DE510F-3221-4EB5-A9A1-D74BA340970F}">
      <dgm:prSet phldrT="[文本]" custT="1"/>
      <dgm:spPr/>
      <dgm:t>
        <a:bodyPr/>
        <a:lstStyle/>
        <a:p>
          <a:r>
            <a:rPr lang="en-US" sz="1400" dirty="0" smtClean="0">
              <a:latin typeface="Times New Roman" pitchFamily="18" charset="0"/>
              <a:cs typeface="Times New Roman" pitchFamily="18" charset="0"/>
            </a:rPr>
            <a:t>Giving full play to </a:t>
          </a:r>
          <a:r>
            <a:rPr lang="en-US" sz="1400" dirty="0" smtClean="0">
              <a:latin typeface="Times New Roman" pitchFamily="18" charset="0"/>
              <a:cs typeface="Times New Roman" pitchFamily="18" charset="0"/>
            </a:rPr>
            <a:t>the role of major </a:t>
          </a:r>
          <a:r>
            <a:rPr lang="en-US" sz="1400" dirty="0" smtClean="0">
              <a:latin typeface="Times New Roman" pitchFamily="18" charset="0"/>
              <a:cs typeface="Times New Roman" pitchFamily="18" charset="0"/>
            </a:rPr>
            <a:t>conferences and forums </a:t>
          </a:r>
          <a:endParaRPr lang="zh-CN" altLang="en-US" sz="1400" dirty="0">
            <a:latin typeface="Times New Roman" pitchFamily="18" charset="0"/>
            <a:ea typeface="楷体_GB2312" panose="02010609030101010101" pitchFamily="49" charset="-122"/>
            <a:cs typeface="Times New Roman" pitchFamily="18" charset="0"/>
          </a:endParaRPr>
        </a:p>
      </dgm:t>
    </dgm:pt>
    <dgm:pt modelId="{3012945E-FF87-4AA2-9297-EF2E85F7A0A6}" type="parTrans" cxnId="{08F7E76B-56A0-4188-BF08-39D171086A0E}">
      <dgm:prSet/>
      <dgm:spPr/>
      <dgm:t>
        <a:bodyPr/>
        <a:lstStyle/>
        <a:p>
          <a:endParaRPr lang="zh-CN" altLang="en-US"/>
        </a:p>
      </dgm:t>
    </dgm:pt>
    <dgm:pt modelId="{760B3D00-80EF-4D81-86E9-80A8E98935F1}" type="sibTrans" cxnId="{08F7E76B-56A0-4188-BF08-39D171086A0E}">
      <dgm:prSet/>
      <dgm:spPr/>
      <dgm:t>
        <a:bodyPr/>
        <a:lstStyle/>
        <a:p>
          <a:endParaRPr lang="zh-CN" altLang="en-US"/>
        </a:p>
      </dgm:t>
    </dgm:pt>
    <dgm:pt modelId="{779ECD72-8DA4-46EF-8838-E275B5FB5D06}">
      <dgm:prSet phldrT="[文本]" custT="1"/>
      <dgm:spPr/>
      <dgm:t>
        <a:bodyPr/>
        <a:lstStyle/>
        <a:p>
          <a:r>
            <a:rPr lang="en-US" sz="1100" dirty="0" smtClean="0">
              <a:latin typeface="Times New Roman" pitchFamily="18" charset="0"/>
              <a:cs typeface="Times New Roman" pitchFamily="18" charset="0"/>
            </a:rPr>
            <a:t>Establishing the Belt and Road agricultural cooperation dialogue mechanism, agricultural planning </a:t>
          </a:r>
          <a:r>
            <a:rPr lang="en-US" sz="1100" dirty="0" smtClean="0">
              <a:latin typeface="Times New Roman" pitchFamily="18" charset="0"/>
              <a:cs typeface="Times New Roman" pitchFamily="18" charset="0"/>
            </a:rPr>
            <a:t>and research </a:t>
          </a:r>
          <a:r>
            <a:rPr lang="en-US" sz="1100" dirty="0" smtClean="0">
              <a:latin typeface="Times New Roman" pitchFamily="18" charset="0"/>
              <a:cs typeface="Times New Roman" pitchFamily="18" charset="0"/>
            </a:rPr>
            <a:t>communication platform, and agricultural resources, industry, technology and policy information sharing platform.</a:t>
          </a:r>
          <a:endParaRPr lang="zh-CN" altLang="en-US" sz="1100" dirty="0">
            <a:latin typeface="Times New Roman" pitchFamily="18" charset="0"/>
            <a:ea typeface="华文细黑" panose="02010600040101010101" pitchFamily="2" charset="-122"/>
            <a:cs typeface="Times New Roman" pitchFamily="18" charset="0"/>
          </a:endParaRPr>
        </a:p>
      </dgm:t>
    </dgm:pt>
    <dgm:pt modelId="{44417421-7F26-45F0-B2FF-2F6C4AFC1E53}" type="parTrans" cxnId="{86C63F59-9AE8-4D01-9AAB-9174F3B40629}">
      <dgm:prSet/>
      <dgm:spPr/>
      <dgm:t>
        <a:bodyPr/>
        <a:lstStyle/>
        <a:p>
          <a:endParaRPr lang="zh-CN" altLang="en-US"/>
        </a:p>
      </dgm:t>
    </dgm:pt>
    <dgm:pt modelId="{0DAC64D6-999E-4B2E-955D-9C23C100C660}" type="sibTrans" cxnId="{86C63F59-9AE8-4D01-9AAB-9174F3B40629}">
      <dgm:prSet/>
      <dgm:spPr/>
      <dgm:t>
        <a:bodyPr/>
        <a:lstStyle/>
        <a:p>
          <a:endParaRPr lang="zh-CN" altLang="en-US"/>
        </a:p>
      </dgm:t>
    </dgm:pt>
    <dgm:pt modelId="{AFEEA737-B602-46FE-AD80-A43A8B4183E5}" type="pres">
      <dgm:prSet presAssocID="{31B87FDD-EC86-4222-AE05-773726E93DBA}" presName="Name0" presStyleCnt="0">
        <dgm:presLayoutVars>
          <dgm:dir/>
          <dgm:animLvl val="lvl"/>
          <dgm:resizeHandles val="exact"/>
        </dgm:presLayoutVars>
      </dgm:prSet>
      <dgm:spPr/>
      <dgm:t>
        <a:bodyPr/>
        <a:lstStyle/>
        <a:p>
          <a:endParaRPr lang="zh-CN" altLang="en-US"/>
        </a:p>
      </dgm:t>
    </dgm:pt>
    <dgm:pt modelId="{23F16FAE-5218-48E6-84CF-6CFABD7D234D}" type="pres">
      <dgm:prSet presAssocID="{81157A11-3931-437C-9F8E-1DBE30D07E87}" presName="linNode" presStyleCnt="0"/>
      <dgm:spPr/>
    </dgm:pt>
    <dgm:pt modelId="{BF87D244-FABE-4C9B-BC0D-45D9E4DCC567}" type="pres">
      <dgm:prSet presAssocID="{81157A11-3931-437C-9F8E-1DBE30D07E87}" presName="parentText" presStyleLbl="node1" presStyleIdx="0" presStyleCnt="3">
        <dgm:presLayoutVars>
          <dgm:chMax val="1"/>
          <dgm:bulletEnabled val="1"/>
        </dgm:presLayoutVars>
      </dgm:prSet>
      <dgm:spPr/>
      <dgm:t>
        <a:bodyPr/>
        <a:lstStyle/>
        <a:p>
          <a:endParaRPr lang="zh-CN" altLang="en-US"/>
        </a:p>
      </dgm:t>
    </dgm:pt>
    <dgm:pt modelId="{25417263-96C7-4B23-8BC5-3F552747B8EB}" type="pres">
      <dgm:prSet presAssocID="{81157A11-3931-437C-9F8E-1DBE30D07E87}" presName="descendantText" presStyleLbl="alignAccFollowNode1" presStyleIdx="0" presStyleCnt="3">
        <dgm:presLayoutVars>
          <dgm:bulletEnabled val="1"/>
        </dgm:presLayoutVars>
      </dgm:prSet>
      <dgm:spPr/>
      <dgm:t>
        <a:bodyPr/>
        <a:lstStyle/>
        <a:p>
          <a:endParaRPr lang="zh-CN" altLang="en-US"/>
        </a:p>
      </dgm:t>
    </dgm:pt>
    <dgm:pt modelId="{5EB35924-0732-4402-A44E-0F38A731F155}" type="pres">
      <dgm:prSet presAssocID="{CCF7CF1C-FE57-4EF4-A642-F43704088D1B}" presName="sp" presStyleCnt="0"/>
      <dgm:spPr/>
    </dgm:pt>
    <dgm:pt modelId="{01B3B11E-BE9C-4239-8E15-1335764A5BD1}" type="pres">
      <dgm:prSet presAssocID="{21966DDE-0515-49BF-BC40-24CF8706D539}" presName="linNode" presStyleCnt="0"/>
      <dgm:spPr/>
    </dgm:pt>
    <dgm:pt modelId="{67A9CD4E-3B19-4FC2-A2B1-CB80851FC355}" type="pres">
      <dgm:prSet presAssocID="{21966DDE-0515-49BF-BC40-24CF8706D539}" presName="parentText" presStyleLbl="node1" presStyleIdx="1" presStyleCnt="3">
        <dgm:presLayoutVars>
          <dgm:chMax val="1"/>
          <dgm:bulletEnabled val="1"/>
        </dgm:presLayoutVars>
      </dgm:prSet>
      <dgm:spPr/>
      <dgm:t>
        <a:bodyPr/>
        <a:lstStyle/>
        <a:p>
          <a:endParaRPr lang="zh-CN" altLang="en-US"/>
        </a:p>
      </dgm:t>
    </dgm:pt>
    <dgm:pt modelId="{1B874DAE-ABFE-4882-BFBC-283799290330}" type="pres">
      <dgm:prSet presAssocID="{21966DDE-0515-49BF-BC40-24CF8706D539}" presName="descendantText" presStyleLbl="alignAccFollowNode1" presStyleIdx="1" presStyleCnt="3">
        <dgm:presLayoutVars>
          <dgm:bulletEnabled val="1"/>
        </dgm:presLayoutVars>
      </dgm:prSet>
      <dgm:spPr/>
      <dgm:t>
        <a:bodyPr/>
        <a:lstStyle/>
        <a:p>
          <a:endParaRPr lang="zh-CN" altLang="en-US"/>
        </a:p>
      </dgm:t>
    </dgm:pt>
    <dgm:pt modelId="{0D64EBB7-EE2B-47D0-8BF3-03A6ED6C9BB9}" type="pres">
      <dgm:prSet presAssocID="{B2E951A8-B85B-4C8D-A9C7-0F2C26DD664E}" presName="sp" presStyleCnt="0"/>
      <dgm:spPr/>
    </dgm:pt>
    <dgm:pt modelId="{C24DBEF2-A2C6-4726-B1ED-81F9625A8CC3}" type="pres">
      <dgm:prSet presAssocID="{B2DE510F-3221-4EB5-A9A1-D74BA340970F}" presName="linNode" presStyleCnt="0"/>
      <dgm:spPr/>
    </dgm:pt>
    <dgm:pt modelId="{E54393E7-776F-49CC-9EA3-112B5B99C50E}" type="pres">
      <dgm:prSet presAssocID="{B2DE510F-3221-4EB5-A9A1-D74BA340970F}" presName="parentText" presStyleLbl="node1" presStyleIdx="2" presStyleCnt="3">
        <dgm:presLayoutVars>
          <dgm:chMax val="1"/>
          <dgm:bulletEnabled val="1"/>
        </dgm:presLayoutVars>
      </dgm:prSet>
      <dgm:spPr/>
      <dgm:t>
        <a:bodyPr/>
        <a:lstStyle/>
        <a:p>
          <a:endParaRPr lang="zh-CN" altLang="en-US"/>
        </a:p>
      </dgm:t>
    </dgm:pt>
    <dgm:pt modelId="{B179911A-871A-45D7-B315-3B92D3BC4FA8}" type="pres">
      <dgm:prSet presAssocID="{B2DE510F-3221-4EB5-A9A1-D74BA340970F}" presName="descendantText" presStyleLbl="alignAccFollowNode1" presStyleIdx="2" presStyleCnt="3">
        <dgm:presLayoutVars>
          <dgm:bulletEnabled val="1"/>
        </dgm:presLayoutVars>
      </dgm:prSet>
      <dgm:spPr/>
      <dgm:t>
        <a:bodyPr/>
        <a:lstStyle/>
        <a:p>
          <a:endParaRPr lang="zh-CN" altLang="en-US"/>
        </a:p>
      </dgm:t>
    </dgm:pt>
  </dgm:ptLst>
  <dgm:cxnLst>
    <dgm:cxn modelId="{4D3676BB-B986-452B-B9A3-836217B15BE8}" type="presOf" srcId="{5DCD91FD-7FD5-4B40-892E-6FC19A775470}" destId="{1B874DAE-ABFE-4882-BFBC-283799290330}" srcOrd="0" destOrd="0" presId="urn:microsoft.com/office/officeart/2005/8/layout/vList5"/>
    <dgm:cxn modelId="{9E3E7BD6-8604-4F5A-BCDE-7952325AB327}" srcId="{81157A11-3931-437C-9F8E-1DBE30D07E87}" destId="{15083D62-759D-4440-8DB3-82A373E84FFE}" srcOrd="0" destOrd="0" parTransId="{C3D6E254-1529-478D-B288-C2A7489DF1B0}" sibTransId="{2C8374C0-0D47-4520-8B18-E64A523BDAAA}"/>
    <dgm:cxn modelId="{E7AB12B4-1F95-4663-8B3E-5DAE13108385}" type="presOf" srcId="{779ECD72-8DA4-46EF-8838-E275B5FB5D06}" destId="{B179911A-871A-45D7-B315-3B92D3BC4FA8}" srcOrd="0" destOrd="0" presId="urn:microsoft.com/office/officeart/2005/8/layout/vList5"/>
    <dgm:cxn modelId="{072EEF9F-1B7E-46EE-923C-E83917CBB8E4}" type="presOf" srcId="{B2DE510F-3221-4EB5-A9A1-D74BA340970F}" destId="{E54393E7-776F-49CC-9EA3-112B5B99C50E}" srcOrd="0" destOrd="0" presId="urn:microsoft.com/office/officeart/2005/8/layout/vList5"/>
    <dgm:cxn modelId="{B0500AC2-582A-4559-B4D0-8C48D3501CAA}" srcId="{31B87FDD-EC86-4222-AE05-773726E93DBA}" destId="{21966DDE-0515-49BF-BC40-24CF8706D539}" srcOrd="1" destOrd="0" parTransId="{8ECF20E9-D565-41E9-8A1F-785CFF5120DC}" sibTransId="{B2E951A8-B85B-4C8D-A9C7-0F2C26DD664E}"/>
    <dgm:cxn modelId="{698B054E-4EA5-4415-B789-DC46FD4AEF4E}" srcId="{21966DDE-0515-49BF-BC40-24CF8706D539}" destId="{5DCD91FD-7FD5-4B40-892E-6FC19A775470}" srcOrd="0" destOrd="0" parTransId="{5C22819F-7983-4BBB-8341-BEE836E8A086}" sibTransId="{A73EAC82-1950-4FA6-8C60-2D27DF923BDA}"/>
    <dgm:cxn modelId="{4B749E56-EBFB-44F3-B32F-EDFDDBC75905}" srcId="{31B87FDD-EC86-4222-AE05-773726E93DBA}" destId="{81157A11-3931-437C-9F8E-1DBE30D07E87}" srcOrd="0" destOrd="0" parTransId="{2D01E98A-3194-468E-B111-E7AB7A5DFD47}" sibTransId="{CCF7CF1C-FE57-4EF4-A642-F43704088D1B}"/>
    <dgm:cxn modelId="{08F7E76B-56A0-4188-BF08-39D171086A0E}" srcId="{31B87FDD-EC86-4222-AE05-773726E93DBA}" destId="{B2DE510F-3221-4EB5-A9A1-D74BA340970F}" srcOrd="2" destOrd="0" parTransId="{3012945E-FF87-4AA2-9297-EF2E85F7A0A6}" sibTransId="{760B3D00-80EF-4D81-86E9-80A8E98935F1}"/>
    <dgm:cxn modelId="{5133090E-C5F6-4B6D-BE6A-D08583453188}" type="presOf" srcId="{21966DDE-0515-49BF-BC40-24CF8706D539}" destId="{67A9CD4E-3B19-4FC2-A2B1-CB80851FC355}" srcOrd="0" destOrd="0" presId="urn:microsoft.com/office/officeart/2005/8/layout/vList5"/>
    <dgm:cxn modelId="{FF58EF14-BF74-426F-90B2-E580E4BF885A}" type="presOf" srcId="{81157A11-3931-437C-9F8E-1DBE30D07E87}" destId="{BF87D244-FABE-4C9B-BC0D-45D9E4DCC567}" srcOrd="0" destOrd="0" presId="urn:microsoft.com/office/officeart/2005/8/layout/vList5"/>
    <dgm:cxn modelId="{86C63F59-9AE8-4D01-9AAB-9174F3B40629}" srcId="{B2DE510F-3221-4EB5-A9A1-D74BA340970F}" destId="{779ECD72-8DA4-46EF-8838-E275B5FB5D06}" srcOrd="0" destOrd="0" parTransId="{44417421-7F26-45F0-B2FF-2F6C4AFC1E53}" sibTransId="{0DAC64D6-999E-4B2E-955D-9C23C100C660}"/>
    <dgm:cxn modelId="{606919B5-4F97-4375-96A0-BAA680E83D07}" type="presOf" srcId="{15083D62-759D-4440-8DB3-82A373E84FFE}" destId="{25417263-96C7-4B23-8BC5-3F552747B8EB}" srcOrd="0" destOrd="0" presId="urn:microsoft.com/office/officeart/2005/8/layout/vList5"/>
    <dgm:cxn modelId="{4D588B2D-DCAC-4932-A1F2-8875B55CCA11}" type="presOf" srcId="{31B87FDD-EC86-4222-AE05-773726E93DBA}" destId="{AFEEA737-B602-46FE-AD80-A43A8B4183E5}" srcOrd="0" destOrd="0" presId="urn:microsoft.com/office/officeart/2005/8/layout/vList5"/>
    <dgm:cxn modelId="{568E9CC1-1A00-4280-840D-EB36BF08F151}" type="presParOf" srcId="{AFEEA737-B602-46FE-AD80-A43A8B4183E5}" destId="{23F16FAE-5218-48E6-84CF-6CFABD7D234D}" srcOrd="0" destOrd="0" presId="urn:microsoft.com/office/officeart/2005/8/layout/vList5"/>
    <dgm:cxn modelId="{D825C1B8-BF3B-476A-A3D8-85C3600E176B}" type="presParOf" srcId="{23F16FAE-5218-48E6-84CF-6CFABD7D234D}" destId="{BF87D244-FABE-4C9B-BC0D-45D9E4DCC567}" srcOrd="0" destOrd="0" presId="urn:microsoft.com/office/officeart/2005/8/layout/vList5"/>
    <dgm:cxn modelId="{50D216F2-DDF4-45A4-AD3B-12085A10091A}" type="presParOf" srcId="{23F16FAE-5218-48E6-84CF-6CFABD7D234D}" destId="{25417263-96C7-4B23-8BC5-3F552747B8EB}" srcOrd="1" destOrd="0" presId="urn:microsoft.com/office/officeart/2005/8/layout/vList5"/>
    <dgm:cxn modelId="{F7F008DA-16B5-467F-B50F-A720EF608F21}" type="presParOf" srcId="{AFEEA737-B602-46FE-AD80-A43A8B4183E5}" destId="{5EB35924-0732-4402-A44E-0F38A731F155}" srcOrd="1" destOrd="0" presId="urn:microsoft.com/office/officeart/2005/8/layout/vList5"/>
    <dgm:cxn modelId="{E32D2F9D-0EBB-4FCB-9F4D-20900953E3AF}" type="presParOf" srcId="{AFEEA737-B602-46FE-AD80-A43A8B4183E5}" destId="{01B3B11E-BE9C-4239-8E15-1335764A5BD1}" srcOrd="2" destOrd="0" presId="urn:microsoft.com/office/officeart/2005/8/layout/vList5"/>
    <dgm:cxn modelId="{7F753689-A1BB-4015-A3A8-CD025CA2D842}" type="presParOf" srcId="{01B3B11E-BE9C-4239-8E15-1335764A5BD1}" destId="{67A9CD4E-3B19-4FC2-A2B1-CB80851FC355}" srcOrd="0" destOrd="0" presId="urn:microsoft.com/office/officeart/2005/8/layout/vList5"/>
    <dgm:cxn modelId="{4D1AEEF5-C3C3-40A1-9D26-B58118E38C5A}" type="presParOf" srcId="{01B3B11E-BE9C-4239-8E15-1335764A5BD1}" destId="{1B874DAE-ABFE-4882-BFBC-283799290330}" srcOrd="1" destOrd="0" presId="urn:microsoft.com/office/officeart/2005/8/layout/vList5"/>
    <dgm:cxn modelId="{F12CF285-40D1-46EB-9F31-20537C76C5B7}" type="presParOf" srcId="{AFEEA737-B602-46FE-AD80-A43A8B4183E5}" destId="{0D64EBB7-EE2B-47D0-8BF3-03A6ED6C9BB9}" srcOrd="3" destOrd="0" presId="urn:microsoft.com/office/officeart/2005/8/layout/vList5"/>
    <dgm:cxn modelId="{4C0476AC-A337-47B7-BE61-DB13E96B536A}" type="presParOf" srcId="{AFEEA737-B602-46FE-AD80-A43A8B4183E5}" destId="{C24DBEF2-A2C6-4726-B1ED-81F9625A8CC3}" srcOrd="4" destOrd="0" presId="urn:microsoft.com/office/officeart/2005/8/layout/vList5"/>
    <dgm:cxn modelId="{805972FD-0C2B-463A-AEAD-074BDA3DEC72}" type="presParOf" srcId="{C24DBEF2-A2C6-4726-B1ED-81F9625A8CC3}" destId="{E54393E7-776F-49CC-9EA3-112B5B99C50E}" srcOrd="0" destOrd="0" presId="urn:microsoft.com/office/officeart/2005/8/layout/vList5"/>
    <dgm:cxn modelId="{4E3689A4-5207-4660-8855-EF4CBD3F2A34}" type="presParOf" srcId="{C24DBEF2-A2C6-4726-B1ED-81F9625A8CC3}" destId="{B179911A-871A-45D7-B315-3B92D3BC4FA8}" srcOrd="1" destOrd="0" presId="urn:microsoft.com/office/officeart/2005/8/layout/vList5"/>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0EAACF9-CD43-4229-A888-5C9D06DC7B0A}" type="doc">
      <dgm:prSet loTypeId="urn:microsoft.com/office/officeart/2005/8/layout/gear1" loCatId="process" qsTypeId="urn:microsoft.com/office/officeart/2005/8/quickstyle/simple1" qsCatId="simple" csTypeId="urn:microsoft.com/office/officeart/2005/8/colors/accent1_2" csCatId="accent1" phldr="1"/>
      <dgm:spPr/>
    </dgm:pt>
    <dgm:pt modelId="{3F3C099C-2B6E-4C3D-963A-BF8837BDAF7F}">
      <dgm:prSet phldrT="[文本]" custT="1"/>
      <dgm:spPr/>
      <dgm:t>
        <a:bodyPr/>
        <a:lstStyle/>
        <a:p>
          <a:r>
            <a:rPr lang="en-US" sz="1100" dirty="0" smtClean="0">
              <a:latin typeface="Times New Roman" pitchFamily="18" charset="0"/>
              <a:cs typeface="Times New Roman" pitchFamily="18" charset="0"/>
            </a:rPr>
            <a:t>Agricultural opening-up and cooperation pilot zone </a:t>
          </a:r>
          <a:endParaRPr lang="zh-CN" altLang="en-US" sz="1100" dirty="0">
            <a:latin typeface="Times New Roman" pitchFamily="18" charset="0"/>
            <a:ea typeface="华文细黑" panose="02010600040101010101" pitchFamily="2" charset="-122"/>
            <a:cs typeface="Times New Roman" pitchFamily="18" charset="0"/>
          </a:endParaRPr>
        </a:p>
      </dgm:t>
    </dgm:pt>
    <dgm:pt modelId="{D4C7BD00-B3F0-4860-B62F-C63E9719BB00}" type="parTrans" cxnId="{0DD5E571-02D7-4971-9509-A740F65CF361}">
      <dgm:prSet/>
      <dgm:spPr/>
      <dgm:t>
        <a:bodyPr/>
        <a:lstStyle/>
        <a:p>
          <a:endParaRPr lang="zh-CN" altLang="en-US"/>
        </a:p>
      </dgm:t>
    </dgm:pt>
    <dgm:pt modelId="{1F71FCBE-E181-46A2-BE1B-DC7170A7A4B3}" type="sibTrans" cxnId="{0DD5E571-02D7-4971-9509-A740F65CF361}">
      <dgm:prSet/>
      <dgm:spPr/>
      <dgm:t>
        <a:bodyPr/>
        <a:lstStyle/>
        <a:p>
          <a:endParaRPr lang="zh-CN" altLang="en-US"/>
        </a:p>
      </dgm:t>
    </dgm:pt>
    <dgm:pt modelId="{9E704267-93AD-42E7-89DF-88BDB986E403}">
      <dgm:prSet phldrT="[文本]" custT="1"/>
      <dgm:spPr/>
      <dgm:t>
        <a:bodyPr/>
        <a:lstStyle/>
        <a:p>
          <a:r>
            <a:rPr lang="en-US" sz="1100" dirty="0" smtClean="0">
              <a:latin typeface="Times New Roman" pitchFamily="18" charset="0"/>
              <a:cs typeface="Times New Roman" pitchFamily="18" charset="0"/>
            </a:rPr>
            <a:t>Overseas </a:t>
          </a:r>
          <a:r>
            <a:rPr lang="en-US" sz="1100" dirty="0" smtClean="0">
              <a:latin typeface="Times New Roman" pitchFamily="18" charset="0"/>
              <a:cs typeface="Times New Roman" pitchFamily="18" charset="0"/>
            </a:rPr>
            <a:t>agricultural cooperation demonstration zone </a:t>
          </a:r>
          <a:endParaRPr lang="zh-CN" altLang="en-US" sz="1100" dirty="0">
            <a:latin typeface="Times New Roman" pitchFamily="18" charset="0"/>
            <a:ea typeface="华文细黑" panose="02010600040101010101" pitchFamily="2" charset="-122"/>
            <a:cs typeface="Times New Roman" pitchFamily="18" charset="0"/>
          </a:endParaRPr>
        </a:p>
      </dgm:t>
    </dgm:pt>
    <dgm:pt modelId="{FC754397-445C-48C7-AB4D-6E96F8BF1276}" type="parTrans" cxnId="{92C59F3F-9929-4D1A-9424-F255368E3FDE}">
      <dgm:prSet/>
      <dgm:spPr/>
      <dgm:t>
        <a:bodyPr/>
        <a:lstStyle/>
        <a:p>
          <a:endParaRPr lang="zh-CN" altLang="en-US"/>
        </a:p>
      </dgm:t>
    </dgm:pt>
    <dgm:pt modelId="{376FC397-62E9-4E51-9374-7F6716E6C91B}" type="sibTrans" cxnId="{92C59F3F-9929-4D1A-9424-F255368E3FDE}">
      <dgm:prSet/>
      <dgm:spPr/>
      <dgm:t>
        <a:bodyPr/>
        <a:lstStyle/>
        <a:p>
          <a:endParaRPr lang="zh-CN" altLang="en-US"/>
        </a:p>
      </dgm:t>
    </dgm:pt>
    <dgm:pt modelId="{B7FF7280-6FEA-4285-9416-EF54FBE616B0}" type="pres">
      <dgm:prSet presAssocID="{00EAACF9-CD43-4229-A888-5C9D06DC7B0A}" presName="composite" presStyleCnt="0">
        <dgm:presLayoutVars>
          <dgm:chMax val="3"/>
          <dgm:animLvl val="lvl"/>
          <dgm:resizeHandles val="exact"/>
        </dgm:presLayoutVars>
      </dgm:prSet>
      <dgm:spPr/>
    </dgm:pt>
    <dgm:pt modelId="{B35DE2A3-5DF4-48B2-B9A1-36BCFA31294C}" type="pres">
      <dgm:prSet presAssocID="{3F3C099C-2B6E-4C3D-963A-BF8837BDAF7F}" presName="gear1" presStyleLbl="node1" presStyleIdx="0" presStyleCnt="2" custScaleX="94223" custScaleY="92722">
        <dgm:presLayoutVars>
          <dgm:chMax val="1"/>
          <dgm:bulletEnabled val="1"/>
        </dgm:presLayoutVars>
      </dgm:prSet>
      <dgm:spPr/>
      <dgm:t>
        <a:bodyPr/>
        <a:lstStyle/>
        <a:p>
          <a:endParaRPr lang="zh-CN" altLang="en-US"/>
        </a:p>
      </dgm:t>
    </dgm:pt>
    <dgm:pt modelId="{57256B7F-47A3-4DD3-9DF8-FC62E556A9E0}" type="pres">
      <dgm:prSet presAssocID="{3F3C099C-2B6E-4C3D-963A-BF8837BDAF7F}" presName="gear1srcNode" presStyleLbl="node1" presStyleIdx="0" presStyleCnt="2"/>
      <dgm:spPr/>
      <dgm:t>
        <a:bodyPr/>
        <a:lstStyle/>
        <a:p>
          <a:endParaRPr lang="zh-CN" altLang="en-US"/>
        </a:p>
      </dgm:t>
    </dgm:pt>
    <dgm:pt modelId="{38343A34-4200-40C9-AD30-93428DACDE9E}" type="pres">
      <dgm:prSet presAssocID="{3F3C099C-2B6E-4C3D-963A-BF8837BDAF7F}" presName="gear1dstNode" presStyleLbl="node1" presStyleIdx="0" presStyleCnt="2"/>
      <dgm:spPr/>
      <dgm:t>
        <a:bodyPr/>
        <a:lstStyle/>
        <a:p>
          <a:endParaRPr lang="zh-CN" altLang="en-US"/>
        </a:p>
      </dgm:t>
    </dgm:pt>
    <dgm:pt modelId="{CC0BA595-712F-4E90-A6CB-412BBB394A71}" type="pres">
      <dgm:prSet presAssocID="{9E704267-93AD-42E7-89DF-88BDB986E403}" presName="gear2" presStyleLbl="node1" presStyleIdx="1" presStyleCnt="2" custScaleX="133259" custScaleY="132470">
        <dgm:presLayoutVars>
          <dgm:chMax val="1"/>
          <dgm:bulletEnabled val="1"/>
        </dgm:presLayoutVars>
      </dgm:prSet>
      <dgm:spPr/>
      <dgm:t>
        <a:bodyPr/>
        <a:lstStyle/>
        <a:p>
          <a:endParaRPr lang="zh-CN" altLang="en-US"/>
        </a:p>
      </dgm:t>
    </dgm:pt>
    <dgm:pt modelId="{B6A3F4E6-0A31-44BD-8AA9-6F5F36921162}" type="pres">
      <dgm:prSet presAssocID="{9E704267-93AD-42E7-89DF-88BDB986E403}" presName="gear2srcNode" presStyleLbl="node1" presStyleIdx="1" presStyleCnt="2"/>
      <dgm:spPr/>
      <dgm:t>
        <a:bodyPr/>
        <a:lstStyle/>
        <a:p>
          <a:endParaRPr lang="zh-CN" altLang="en-US"/>
        </a:p>
      </dgm:t>
    </dgm:pt>
    <dgm:pt modelId="{B81C7400-199C-484F-8E4B-9D8F12833523}" type="pres">
      <dgm:prSet presAssocID="{9E704267-93AD-42E7-89DF-88BDB986E403}" presName="gear2dstNode" presStyleLbl="node1" presStyleIdx="1" presStyleCnt="2"/>
      <dgm:spPr/>
      <dgm:t>
        <a:bodyPr/>
        <a:lstStyle/>
        <a:p>
          <a:endParaRPr lang="zh-CN" altLang="en-US"/>
        </a:p>
      </dgm:t>
    </dgm:pt>
    <dgm:pt modelId="{B6EE72C1-C5F2-4A58-B384-1A460B000077}" type="pres">
      <dgm:prSet presAssocID="{1F71FCBE-E181-46A2-BE1B-DC7170A7A4B3}" presName="connector1" presStyleLbl="sibTrans2D1" presStyleIdx="0" presStyleCnt="2"/>
      <dgm:spPr/>
      <dgm:t>
        <a:bodyPr/>
        <a:lstStyle/>
        <a:p>
          <a:endParaRPr lang="zh-CN" altLang="en-US"/>
        </a:p>
      </dgm:t>
    </dgm:pt>
    <dgm:pt modelId="{CA06A65D-C5EF-4803-B3D8-8FF210204FA3}" type="pres">
      <dgm:prSet presAssocID="{376FC397-62E9-4E51-9374-7F6716E6C91B}" presName="connector2" presStyleLbl="sibTrans2D1" presStyleIdx="1" presStyleCnt="2"/>
      <dgm:spPr/>
      <dgm:t>
        <a:bodyPr/>
        <a:lstStyle/>
        <a:p>
          <a:endParaRPr lang="zh-CN" altLang="en-US"/>
        </a:p>
      </dgm:t>
    </dgm:pt>
  </dgm:ptLst>
  <dgm:cxnLst>
    <dgm:cxn modelId="{2822A717-3FFC-42F6-82AF-1853AFE60C05}" type="presOf" srcId="{9E704267-93AD-42E7-89DF-88BDB986E403}" destId="{B6A3F4E6-0A31-44BD-8AA9-6F5F36921162}" srcOrd="1" destOrd="0" presId="urn:microsoft.com/office/officeart/2005/8/layout/gear1"/>
    <dgm:cxn modelId="{EADD3F55-CD79-4766-B06E-6D1A8C3F2ED0}" type="presOf" srcId="{9E704267-93AD-42E7-89DF-88BDB986E403}" destId="{CC0BA595-712F-4E90-A6CB-412BBB394A71}" srcOrd="0" destOrd="0" presId="urn:microsoft.com/office/officeart/2005/8/layout/gear1"/>
    <dgm:cxn modelId="{13D82B87-46B3-41B9-9262-65A9F5B6923B}" type="presOf" srcId="{3F3C099C-2B6E-4C3D-963A-BF8837BDAF7F}" destId="{B35DE2A3-5DF4-48B2-B9A1-36BCFA31294C}" srcOrd="0" destOrd="0" presId="urn:microsoft.com/office/officeart/2005/8/layout/gear1"/>
    <dgm:cxn modelId="{A7485FF6-A47E-44BB-BE78-3E795817CD4E}" type="presOf" srcId="{3F3C099C-2B6E-4C3D-963A-BF8837BDAF7F}" destId="{38343A34-4200-40C9-AD30-93428DACDE9E}" srcOrd="2" destOrd="0" presId="urn:microsoft.com/office/officeart/2005/8/layout/gear1"/>
    <dgm:cxn modelId="{0DD5E571-02D7-4971-9509-A740F65CF361}" srcId="{00EAACF9-CD43-4229-A888-5C9D06DC7B0A}" destId="{3F3C099C-2B6E-4C3D-963A-BF8837BDAF7F}" srcOrd="0" destOrd="0" parTransId="{D4C7BD00-B3F0-4860-B62F-C63E9719BB00}" sibTransId="{1F71FCBE-E181-46A2-BE1B-DC7170A7A4B3}"/>
    <dgm:cxn modelId="{61C642F2-1FE4-471B-B09F-FE8195612485}" type="presOf" srcId="{9E704267-93AD-42E7-89DF-88BDB986E403}" destId="{B81C7400-199C-484F-8E4B-9D8F12833523}" srcOrd="2" destOrd="0" presId="urn:microsoft.com/office/officeart/2005/8/layout/gear1"/>
    <dgm:cxn modelId="{75B6FEE4-2FE4-4781-A836-FAD8A3954674}" type="presOf" srcId="{00EAACF9-CD43-4229-A888-5C9D06DC7B0A}" destId="{B7FF7280-6FEA-4285-9416-EF54FBE616B0}" srcOrd="0" destOrd="0" presId="urn:microsoft.com/office/officeart/2005/8/layout/gear1"/>
    <dgm:cxn modelId="{09584D25-4075-4514-8969-85B970107395}" type="presOf" srcId="{3F3C099C-2B6E-4C3D-963A-BF8837BDAF7F}" destId="{57256B7F-47A3-4DD3-9DF8-FC62E556A9E0}" srcOrd="1" destOrd="0" presId="urn:microsoft.com/office/officeart/2005/8/layout/gear1"/>
    <dgm:cxn modelId="{BCC4AD85-8C31-4129-BE18-12302A9083CD}" type="presOf" srcId="{1F71FCBE-E181-46A2-BE1B-DC7170A7A4B3}" destId="{B6EE72C1-C5F2-4A58-B384-1A460B000077}" srcOrd="0" destOrd="0" presId="urn:microsoft.com/office/officeart/2005/8/layout/gear1"/>
    <dgm:cxn modelId="{38221221-7EBF-4B18-84D5-36D15215E367}" type="presOf" srcId="{376FC397-62E9-4E51-9374-7F6716E6C91B}" destId="{CA06A65D-C5EF-4803-B3D8-8FF210204FA3}" srcOrd="0" destOrd="0" presId="urn:microsoft.com/office/officeart/2005/8/layout/gear1"/>
    <dgm:cxn modelId="{92C59F3F-9929-4D1A-9424-F255368E3FDE}" srcId="{00EAACF9-CD43-4229-A888-5C9D06DC7B0A}" destId="{9E704267-93AD-42E7-89DF-88BDB986E403}" srcOrd="1" destOrd="0" parTransId="{FC754397-445C-48C7-AB4D-6E96F8BF1276}" sibTransId="{376FC397-62E9-4E51-9374-7F6716E6C91B}"/>
    <dgm:cxn modelId="{5B359447-70C6-4EF7-8AF8-5D328C31BD33}" type="presParOf" srcId="{B7FF7280-6FEA-4285-9416-EF54FBE616B0}" destId="{B35DE2A3-5DF4-48B2-B9A1-36BCFA31294C}" srcOrd="0" destOrd="0" presId="urn:microsoft.com/office/officeart/2005/8/layout/gear1"/>
    <dgm:cxn modelId="{762DBF83-AD6E-4241-BE3E-79667C7DC6A2}" type="presParOf" srcId="{B7FF7280-6FEA-4285-9416-EF54FBE616B0}" destId="{57256B7F-47A3-4DD3-9DF8-FC62E556A9E0}" srcOrd="1" destOrd="0" presId="urn:microsoft.com/office/officeart/2005/8/layout/gear1"/>
    <dgm:cxn modelId="{1C9B76AC-0AA7-4002-AA0F-ADEBDCF2A6DF}" type="presParOf" srcId="{B7FF7280-6FEA-4285-9416-EF54FBE616B0}" destId="{38343A34-4200-40C9-AD30-93428DACDE9E}" srcOrd="2" destOrd="0" presId="urn:microsoft.com/office/officeart/2005/8/layout/gear1"/>
    <dgm:cxn modelId="{392A49FA-0FD8-47B3-B695-E5E82618A708}" type="presParOf" srcId="{B7FF7280-6FEA-4285-9416-EF54FBE616B0}" destId="{CC0BA595-712F-4E90-A6CB-412BBB394A71}" srcOrd="3" destOrd="0" presId="urn:microsoft.com/office/officeart/2005/8/layout/gear1"/>
    <dgm:cxn modelId="{071B663B-31F5-426E-89FA-AE78446CED78}" type="presParOf" srcId="{B7FF7280-6FEA-4285-9416-EF54FBE616B0}" destId="{B6A3F4E6-0A31-44BD-8AA9-6F5F36921162}" srcOrd="4" destOrd="0" presId="urn:microsoft.com/office/officeart/2005/8/layout/gear1"/>
    <dgm:cxn modelId="{6C6AA154-4D03-4FAA-B0AD-35E982D40F11}" type="presParOf" srcId="{B7FF7280-6FEA-4285-9416-EF54FBE616B0}" destId="{B81C7400-199C-484F-8E4B-9D8F12833523}" srcOrd="5" destOrd="0" presId="urn:microsoft.com/office/officeart/2005/8/layout/gear1"/>
    <dgm:cxn modelId="{590E0070-DF4A-4BE5-B45F-F1C0D1672475}" type="presParOf" srcId="{B7FF7280-6FEA-4285-9416-EF54FBE616B0}" destId="{B6EE72C1-C5F2-4A58-B384-1A460B000077}" srcOrd="6" destOrd="0" presId="urn:microsoft.com/office/officeart/2005/8/layout/gear1"/>
    <dgm:cxn modelId="{AE0B3BF8-071E-424D-A26F-910BF48B3EB8}" type="presParOf" srcId="{B7FF7280-6FEA-4285-9416-EF54FBE616B0}" destId="{CA06A65D-C5EF-4803-B3D8-8FF210204FA3}" srcOrd="7" destOrd="0" presId="urn:microsoft.com/office/officeart/2005/8/layout/gear1"/>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宋体" pitchFamily="2" charset="-122"/>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ea typeface="宋体" pitchFamily="2" charset="-122"/>
              </a:defRPr>
            </a:lvl1pPr>
          </a:lstStyle>
          <a:p>
            <a:pPr>
              <a:defRPr/>
            </a:pPr>
            <a:fld id="{1E502D0B-4C62-452D-9B60-8F65EA1DE0DE}" type="datetimeFigureOut">
              <a:rPr lang="zh-CN" altLang="en-US"/>
              <a:pPr>
                <a:defRPr/>
              </a:pPr>
              <a:t>2017/5/8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宋体" pitchFamily="2" charset="-122"/>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ea typeface="宋体" pitchFamily="2" charset="-122"/>
              </a:defRPr>
            </a:lvl1pPr>
          </a:lstStyle>
          <a:p>
            <a:pPr>
              <a:defRPr/>
            </a:pPr>
            <a:fld id="{F726F58D-32B2-498A-88F2-3ECE8AF6D88C}"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7B55968A-61B3-40F5-BBAB-BA58604B02D4}" type="datetimeFigureOut">
              <a:rPr lang="zh-CN" altLang="en-US"/>
              <a:pPr>
                <a:defRPr/>
              </a:pPr>
              <a:t>2017/5/8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B1A3B102-4B13-4011-92F6-6F716AA0E8FF}"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A663E77D-9AF0-452C-9CD7-D475A4089E1F}" type="datetimeFigureOut">
              <a:rPr lang="zh-CN" altLang="en-US"/>
              <a:pPr>
                <a:defRPr/>
              </a:pPr>
              <a:t>2017/5/8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10777C8A-CF30-4934-ABD9-7C38869EDD2A}"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718C506B-B544-4005-BA6B-D8ADA9A3BA78}" type="datetimeFigureOut">
              <a:rPr lang="zh-CN" altLang="en-US"/>
              <a:pPr>
                <a:defRPr/>
              </a:pPr>
              <a:t>2017/5/8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D8015CE-A453-4B64-825E-3B5D9EBADEA9}" type="slidenum">
              <a:rPr lang="zh-CN" altLang="en-US"/>
              <a:pPr>
                <a:defRPr/>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60116B72-A7C8-4307-AC47-6CFDAFADC2BF}" type="datetimeFigureOut">
              <a:rPr lang="zh-CN" altLang="en-US"/>
              <a:pPr>
                <a:defRPr/>
              </a:pPr>
              <a:t>2017/5/8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3B4EF80-B6C0-4BB6-B789-E571AF4D8665}" type="slidenum">
              <a:rPr lang="zh-CN" altLang="en-US"/>
              <a:pPr>
                <a:defRPr/>
              </a:pPr>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9FC0FA75-2F00-4BC4-8653-BBC738942F29}" type="datetimeFigureOut">
              <a:rPr lang="zh-CN" altLang="en-US"/>
              <a:pPr>
                <a:defRPr/>
              </a:pPr>
              <a:t>2017/5/8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3051C593-BA18-4098-B14B-D4B2A9B5B57E}" type="slidenum">
              <a:rPr lang="zh-CN" altLang="en-US"/>
              <a:pPr>
                <a:defRPr/>
              </a:pPr>
              <a:t>‹#›</a:t>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F5BC2EE9-3A68-4E91-B7CD-59AE7020D685}" type="datetimeFigureOut">
              <a:rPr lang="zh-CN" altLang="en-US"/>
              <a:pPr>
                <a:defRPr/>
              </a:pPr>
              <a:t>2017/5/8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38A4D4E3-21EB-482C-A77B-A546241E5D17}" type="slidenum">
              <a:rPr lang="zh-CN" altLang="en-US"/>
              <a:pPr>
                <a:defRPr/>
              </a:pPr>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2EBB0343-4B71-4ADA-8721-2168EB634ADB}" type="datetimeFigureOut">
              <a:rPr lang="zh-CN" altLang="en-US"/>
              <a:pPr>
                <a:defRPr/>
              </a:pPr>
              <a:t>2017/5/8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2A0F1620-305B-498C-920E-A8AA85A58868}" type="slidenum">
              <a:rPr lang="zh-CN" altLang="en-US"/>
              <a:pPr>
                <a:defRPr/>
              </a:pPr>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78B53390-BB81-41A8-8DB4-A7AAE7B69E7E}" type="datetimeFigureOut">
              <a:rPr lang="zh-CN" altLang="en-US"/>
              <a:pPr>
                <a:defRPr/>
              </a:pPr>
              <a:t>2017/5/8</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331A42CD-4BC1-4A82-8348-6FEC929D01B8}" type="slidenum">
              <a:rPr lang="zh-CN" altLang="en-US"/>
              <a:pPr>
                <a:defRPr/>
              </a:pPr>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4713B912-EDA8-46E2-A343-8A5465399071}" type="datetimeFigureOut">
              <a:rPr lang="zh-CN" altLang="en-US"/>
              <a:pPr>
                <a:defRPr/>
              </a:pPr>
              <a:t>2017/5/8</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E877DC32-CE74-4075-8EC8-D68FBA12A8D6}" type="slidenum">
              <a:rPr lang="zh-CN" altLang="en-US"/>
              <a:pPr>
                <a:defRPr/>
              </a:pPr>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5E9561AD-9A72-4CBC-A02D-D98DA4E10C22}" type="datetimeFigureOut">
              <a:rPr lang="zh-CN" altLang="en-US"/>
              <a:pPr>
                <a:defRPr/>
              </a:pPr>
              <a:t>2017/5/8</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CF8639E4-1A31-4B7E-A45B-598C968CEE9A}" type="slidenum">
              <a:rPr lang="zh-CN" altLang="en-US"/>
              <a:pPr>
                <a:defRPr/>
              </a:pPr>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B3E4B734-1B0C-4B8F-98C4-CF74CCE3C6FA}" type="datetimeFigureOut">
              <a:rPr lang="zh-CN" altLang="en-US"/>
              <a:pPr>
                <a:defRPr/>
              </a:pPr>
              <a:t>2017/5/8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30BD124B-D9D2-4F99-A5B2-1C029CA97855}"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1DB4FFCC-0FF2-4977-8B3B-AA2CA9E332F3}" type="datetimeFigureOut">
              <a:rPr lang="zh-CN" altLang="en-US"/>
              <a:pPr>
                <a:defRPr/>
              </a:pPr>
              <a:t>2017/5/8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533FB399-50FE-42F7-AA25-0BB76046F3EE}" type="slidenum">
              <a:rPr lang="zh-CN" altLang="en-US"/>
              <a:pPr>
                <a:defRPr/>
              </a:pPr>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5A650EDA-1A40-41FD-8AAC-495FD6F9A196}" type="datetimeFigureOut">
              <a:rPr lang="zh-CN" altLang="en-US"/>
              <a:pPr>
                <a:defRPr/>
              </a:pPr>
              <a:t>2017/5/8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126A7023-E0FF-4566-A86F-E476D80C1CCE}" type="slidenum">
              <a:rPr lang="zh-CN" altLang="en-US"/>
              <a:pPr>
                <a:defRPr/>
              </a:pPr>
              <a:t>‹#›</a:t>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1B63E4B6-289C-487A-8CA1-4C6483E1750C}" type="datetimeFigureOut">
              <a:rPr lang="zh-CN" altLang="en-US"/>
              <a:pPr>
                <a:defRPr/>
              </a:pPr>
              <a:t>2017/5/8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B8342F3-0DF5-4CDC-BDE1-BA5ED78DB907}" type="slidenum">
              <a:rPr lang="zh-CN" altLang="en-US"/>
              <a:pPr>
                <a:defRPr/>
              </a:pPr>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3B20EC8B-E4F2-45B1-9F39-7CF1CB28F82D}" type="datetimeFigureOut">
              <a:rPr lang="zh-CN" altLang="en-US"/>
              <a:pPr>
                <a:defRPr/>
              </a:pPr>
              <a:t>2017/5/8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4B9E752D-F5A4-440A-9D44-0B20C5455735}" type="slidenum">
              <a:rPr lang="zh-CN" altLang="en-US"/>
              <a:pPr>
                <a:defRPr/>
              </a:pPr>
              <a:t>‹#›</a:t>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04913D7E-80CE-4B1C-8C1C-4258B785D42A}" type="datetimeFigureOut">
              <a:rPr lang="zh-CN" altLang="en-US"/>
              <a:pPr>
                <a:defRPr/>
              </a:pPr>
              <a:t>2017/5/8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526C8878-7705-47F3-80BA-C06041B0F86A}" type="slidenum">
              <a:rPr lang="zh-CN" altLang="en-US"/>
              <a:pPr>
                <a:defRPr/>
              </a:pPr>
              <a:t>‹#›</a:t>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19E98E57-7D89-4518-BA75-86E44F5477BF}" type="datetimeFigureOut">
              <a:rPr lang="zh-CN" altLang="en-US"/>
              <a:pPr>
                <a:defRPr/>
              </a:pPr>
              <a:t>2017/5/8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851EC144-2AF0-4C2F-A8A6-4D5E86DEA8B0}" type="slidenum">
              <a:rPr lang="zh-CN" altLang="en-US"/>
              <a:pPr>
                <a:defRPr/>
              </a:pPr>
              <a:t>‹#›</a:t>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EF9D64A7-16D7-4FBC-BE08-18881130BC35}" type="datetimeFigureOut">
              <a:rPr lang="zh-CN" altLang="en-US"/>
              <a:pPr>
                <a:defRPr/>
              </a:pPr>
              <a:t>2017/5/8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A5D2B61C-55C0-44A4-9901-0B5189777AFD}" type="slidenum">
              <a:rPr lang="zh-CN" altLang="en-US"/>
              <a:pPr>
                <a:defRPr/>
              </a:pPr>
              <a:t>‹#›</a:t>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2A7C3443-F51A-48BA-A1F5-3DA426356907}" type="datetimeFigureOut">
              <a:rPr lang="zh-CN" altLang="en-US"/>
              <a:pPr>
                <a:defRPr/>
              </a:pPr>
              <a:t>2017/5/8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A00D02C6-1E45-44D4-BFF1-3EA1B28028E6}" type="slidenum">
              <a:rPr lang="zh-CN" altLang="en-US"/>
              <a:pPr>
                <a:defRPr/>
              </a:pPr>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74ECF895-D911-4542-A12B-0E0FD362D358}" type="datetimeFigureOut">
              <a:rPr lang="zh-CN" altLang="en-US"/>
              <a:pPr>
                <a:defRPr/>
              </a:pPr>
              <a:t>2017/5/8</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75B281FC-000B-4FAE-AA2E-6E94B74772CB}" type="slidenum">
              <a:rPr lang="zh-CN" altLang="en-US"/>
              <a:pPr>
                <a:defRPr/>
              </a:pPr>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EBB43EB1-1EAE-4FC9-AFD2-B593CF22CB1B}" type="datetimeFigureOut">
              <a:rPr lang="zh-CN" altLang="en-US"/>
              <a:pPr>
                <a:defRPr/>
              </a:pPr>
              <a:t>2017/5/8</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A52428FB-ECF3-4040-9672-B108FFB2A50B}" type="slidenum">
              <a:rPr lang="zh-CN" altLang="en-US"/>
              <a:pPr>
                <a:defRPr/>
              </a:pPr>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8BB26151-0C1A-4F8D-8509-6939793956CB}" type="datetimeFigureOut">
              <a:rPr lang="zh-CN" altLang="en-US"/>
              <a:pPr>
                <a:defRPr/>
              </a:pPr>
              <a:t>2017/5/8</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AF718903-793E-4CEB-93DC-17A89EE0DFD8}"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73ECAF7A-BF65-4A48-81A6-06C140B4F3C3}" type="datetimeFigureOut">
              <a:rPr lang="zh-CN" altLang="en-US"/>
              <a:pPr>
                <a:defRPr/>
              </a:pPr>
              <a:t>2017/5/8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28EAAB0F-8FBD-43C5-9093-E6349C96B265}" type="slidenum">
              <a:rPr lang="zh-CN" altLang="en-US"/>
              <a:pPr>
                <a:defRPr/>
              </a:pPr>
              <a:t>‹#›</a:t>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16D36090-274E-46D7-8D74-0A35E7420E4A}" type="datetimeFigureOut">
              <a:rPr lang="zh-CN" altLang="en-US"/>
              <a:pPr>
                <a:defRPr/>
              </a:pPr>
              <a:t>2017/5/8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CE5FE76C-8860-4F10-8799-D7375C0D9B35}" type="slidenum">
              <a:rPr lang="zh-CN" altLang="en-US"/>
              <a:pPr>
                <a:defRPr/>
              </a:pPr>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3BFE8D96-1E57-4771-BAE0-3913B58CD723}" type="datetimeFigureOut">
              <a:rPr lang="zh-CN" altLang="en-US"/>
              <a:pPr>
                <a:defRPr/>
              </a:pPr>
              <a:t>2017/5/8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09700723-4EE9-4D83-BCD3-8954551744DC}" type="slidenum">
              <a:rPr lang="zh-CN" altLang="en-US"/>
              <a:pPr>
                <a:defRPr/>
              </a:pPr>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ECB88B03-FABE-4FBA-A168-1ADBAE9D19D3}" type="datetimeFigureOut">
              <a:rPr lang="zh-CN" altLang="en-US"/>
              <a:pPr>
                <a:defRPr/>
              </a:pPr>
              <a:t>2017/5/8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FCBD7FD0-4A29-427F-913D-CB3213432109}" type="slidenum">
              <a:rPr lang="zh-CN" altLang="en-US"/>
              <a:pPr>
                <a:defRPr/>
              </a:pPr>
              <a:t>‹#›</a:t>
            </a:fld>
            <a:endParaRPr lang="zh-CN"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24289DA1-3244-498B-88B3-DD1E6EE0060E}" type="datetimeFigureOut">
              <a:rPr lang="zh-CN" altLang="en-US"/>
              <a:pPr>
                <a:defRPr/>
              </a:pPr>
              <a:t>2017/5/8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39ECD720-3D85-4DB3-A969-9239F9D6627C}" type="slidenum">
              <a:rPr lang="zh-CN" altLang="en-US"/>
              <a:pPr>
                <a:defRPr/>
              </a:pPr>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274638"/>
            <a:ext cx="8229600" cy="585152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3" name="日期占位符 3"/>
          <p:cNvSpPr>
            <a:spLocks noGrp="1"/>
          </p:cNvSpPr>
          <p:nvPr>
            <p:ph type="dt" sz="half" idx="10"/>
          </p:nvPr>
        </p:nvSpPr>
        <p:spPr/>
        <p:txBody>
          <a:bodyPr/>
          <a:lstStyle>
            <a:lvl1pPr>
              <a:defRPr/>
            </a:lvl1pPr>
          </a:lstStyle>
          <a:p>
            <a:pPr>
              <a:defRPr/>
            </a:pPr>
            <a:fld id="{A3276A1A-4D32-4F76-8CC7-9740D68B94B3}" type="datetimeFigureOut">
              <a:rPr lang="zh-CN" altLang="en-US"/>
              <a:pPr>
                <a:defRPr/>
              </a:pPr>
              <a:t>2017/5/8</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261BE046-8AAC-4CB7-9C34-BF0976E9A331}" type="slidenum">
              <a:rPr lang="zh-CN" altLang="en-US"/>
              <a:pPr>
                <a:defRPr/>
              </a:pPr>
              <a:t>‹#›</a:t>
            </a:fld>
            <a:endParaRPr lang="zh-CN"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36ADE626-4406-46C6-9D1F-A31375DDE0CD}" type="datetimeFigureOut">
              <a:rPr lang="zh-CN" altLang="en-US"/>
              <a:pPr>
                <a:defRPr/>
              </a:pPr>
              <a:t>2017/5/8</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4B8063EF-F688-4124-8CE2-BE26E21AEA08}"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188571DC-0836-4EE8-9220-9C198CFE4877}" type="datetimeFigureOut">
              <a:rPr lang="zh-CN" altLang="en-US"/>
              <a:pPr>
                <a:defRPr/>
              </a:pPr>
              <a:t>2017/5/8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E143ADA7-1802-466B-B069-C22E19EB4BB0}"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2D92ECEE-302C-4B98-AC49-C6694A60D9DA}" type="datetimeFigureOut">
              <a:rPr lang="zh-CN" altLang="en-US"/>
              <a:pPr>
                <a:defRPr/>
              </a:pPr>
              <a:t>2017/5/8</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3803F81C-1165-4E0D-8DF8-AA0B47DEDFA2}"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E40A01E2-3627-4694-8038-3A769EB2FB22}" type="datetimeFigureOut">
              <a:rPr lang="zh-CN" altLang="en-US"/>
              <a:pPr>
                <a:defRPr/>
              </a:pPr>
              <a:t>2017/5/8</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B41E4E33-754C-4691-9B98-78E9ADC05618}"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B6F5C4A7-79FC-43BE-82D4-DE60C77B1B05}" type="datetimeFigureOut">
              <a:rPr lang="zh-CN" altLang="en-US"/>
              <a:pPr>
                <a:defRPr/>
              </a:pPr>
              <a:t>2017/5/8</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EEC67EBB-D337-4DB8-9135-2594FBE823EA}"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1014A45E-6147-4814-BFC6-969547B8E3DB}" type="datetimeFigureOut">
              <a:rPr lang="zh-CN" altLang="en-US"/>
              <a:pPr>
                <a:defRPr/>
              </a:pPr>
              <a:t>2017/5/8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C1A041B7-9B67-47BE-B5F6-E191397C6230}"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A701C848-FB4E-42A2-A7B7-214D75EDA37D}" type="datetimeFigureOut">
              <a:rPr lang="zh-CN" altLang="en-US"/>
              <a:pPr>
                <a:defRPr/>
              </a:pPr>
              <a:t>2017/5/8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535811D1-7709-46E9-9E68-5DC7DB259B0E}"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1.jpe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F312CDC6-C65C-4E3D-86D2-EB22E014C5EC}" type="datetimeFigureOut">
              <a:rPr lang="zh-CN" altLang="en-US"/>
              <a:pPr>
                <a:defRPr/>
              </a:pPr>
              <a:t>2017/5/8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064A9364-C6D7-4709-A543-893F65F18DF5}"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pitchFamily="2" charset="-122"/>
        </a:defRPr>
      </a:lvl2pPr>
      <a:lvl3pPr algn="ctr" rtl="0" eaLnBrk="0" fontAlgn="base" hangingPunct="0">
        <a:spcBef>
          <a:spcPct val="0"/>
        </a:spcBef>
        <a:spcAft>
          <a:spcPct val="0"/>
        </a:spcAft>
        <a:defRPr sz="4400">
          <a:solidFill>
            <a:schemeClr val="tx1"/>
          </a:solidFill>
          <a:latin typeface="Calibri" pitchFamily="34" charset="0"/>
          <a:ea typeface="宋体" pitchFamily="2" charset="-122"/>
        </a:defRPr>
      </a:lvl3pPr>
      <a:lvl4pPr algn="ctr" rtl="0" eaLnBrk="0" fontAlgn="base" hangingPunct="0">
        <a:spcBef>
          <a:spcPct val="0"/>
        </a:spcBef>
        <a:spcAft>
          <a:spcPct val="0"/>
        </a:spcAft>
        <a:defRPr sz="4400">
          <a:solidFill>
            <a:schemeClr val="tx1"/>
          </a:solidFill>
          <a:latin typeface="Calibri" pitchFamily="34" charset="0"/>
          <a:ea typeface="宋体" pitchFamily="2" charset="-122"/>
        </a:defRPr>
      </a:lvl4pPr>
      <a:lvl5pPr algn="ctr" rtl="0" eaLnBrk="0" fontAlgn="base" hangingPunct="0">
        <a:spcBef>
          <a:spcPct val="0"/>
        </a:spcBef>
        <a:spcAft>
          <a:spcPct val="0"/>
        </a:spcAft>
        <a:defRPr sz="4400">
          <a:solidFill>
            <a:schemeClr val="tx1"/>
          </a:solidFill>
          <a:latin typeface="Calibri" pitchFamily="34" charset="0"/>
          <a:ea typeface="宋体" pitchFamily="2" charset="-122"/>
        </a:defRPr>
      </a:lvl5pPr>
      <a:lvl6pPr marL="457200" algn="ctr" rtl="0" fontAlgn="base">
        <a:spcBef>
          <a:spcPct val="0"/>
        </a:spcBef>
        <a:spcAft>
          <a:spcPct val="0"/>
        </a:spcAft>
        <a:defRPr sz="4400">
          <a:solidFill>
            <a:schemeClr val="tx1"/>
          </a:solidFill>
          <a:latin typeface="Calibri" pitchFamily="34" charset="0"/>
          <a:ea typeface="宋体" pitchFamily="2" charset="-122"/>
        </a:defRPr>
      </a:lvl6pPr>
      <a:lvl7pPr marL="914400" algn="ctr" rtl="0" fontAlgn="base">
        <a:spcBef>
          <a:spcPct val="0"/>
        </a:spcBef>
        <a:spcAft>
          <a:spcPct val="0"/>
        </a:spcAft>
        <a:defRPr sz="4400">
          <a:solidFill>
            <a:schemeClr val="tx1"/>
          </a:solidFill>
          <a:latin typeface="Calibri" pitchFamily="34" charset="0"/>
          <a:ea typeface="宋体" pitchFamily="2" charset="-122"/>
        </a:defRPr>
      </a:lvl7pPr>
      <a:lvl8pPr marL="1371600" algn="ctr" rtl="0" fontAlgn="base">
        <a:spcBef>
          <a:spcPct val="0"/>
        </a:spcBef>
        <a:spcAft>
          <a:spcPct val="0"/>
        </a:spcAft>
        <a:defRPr sz="4400">
          <a:solidFill>
            <a:schemeClr val="tx1"/>
          </a:solidFill>
          <a:latin typeface="Calibri" pitchFamily="34" charset="0"/>
          <a:ea typeface="宋体" pitchFamily="2" charset="-122"/>
        </a:defRPr>
      </a:lvl8pPr>
      <a:lvl9pPr marL="1828800" algn="ctr" rtl="0" fontAlgn="base">
        <a:spcBef>
          <a:spcPct val="0"/>
        </a:spcBef>
        <a:spcAft>
          <a:spcPct val="0"/>
        </a:spcAft>
        <a:defRPr sz="4400">
          <a:solidFill>
            <a:schemeClr val="tx1"/>
          </a:solidFill>
          <a:latin typeface="Calibri" pitchFamily="34" charset="0"/>
          <a:ea typeface="宋体" pitchFamily="2"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2051"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4C4C4D84-35A3-4C1C-88F3-BEDFDDF8970A}" type="datetimeFigureOut">
              <a:rPr lang="zh-CN" altLang="en-US"/>
              <a:pPr>
                <a:defRPr/>
              </a:pPr>
              <a:t>2017/5/8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CFC03186-CAF6-4D6B-8CA5-381A04C17EBF}"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pitchFamily="2" charset="-122"/>
        </a:defRPr>
      </a:lvl2pPr>
      <a:lvl3pPr algn="ctr" rtl="0" eaLnBrk="0" fontAlgn="base" hangingPunct="0">
        <a:spcBef>
          <a:spcPct val="0"/>
        </a:spcBef>
        <a:spcAft>
          <a:spcPct val="0"/>
        </a:spcAft>
        <a:defRPr sz="4400">
          <a:solidFill>
            <a:schemeClr val="tx1"/>
          </a:solidFill>
          <a:latin typeface="Calibri" pitchFamily="34" charset="0"/>
          <a:ea typeface="宋体" pitchFamily="2" charset="-122"/>
        </a:defRPr>
      </a:lvl3pPr>
      <a:lvl4pPr algn="ctr" rtl="0" eaLnBrk="0" fontAlgn="base" hangingPunct="0">
        <a:spcBef>
          <a:spcPct val="0"/>
        </a:spcBef>
        <a:spcAft>
          <a:spcPct val="0"/>
        </a:spcAft>
        <a:defRPr sz="4400">
          <a:solidFill>
            <a:schemeClr val="tx1"/>
          </a:solidFill>
          <a:latin typeface="Calibri" pitchFamily="34" charset="0"/>
          <a:ea typeface="宋体" pitchFamily="2" charset="-122"/>
        </a:defRPr>
      </a:lvl4pPr>
      <a:lvl5pPr algn="ctr" rtl="0" eaLnBrk="0" fontAlgn="base" hangingPunct="0">
        <a:spcBef>
          <a:spcPct val="0"/>
        </a:spcBef>
        <a:spcAft>
          <a:spcPct val="0"/>
        </a:spcAft>
        <a:defRPr sz="4400">
          <a:solidFill>
            <a:schemeClr val="tx1"/>
          </a:solidFill>
          <a:latin typeface="Calibri" pitchFamily="34" charset="0"/>
          <a:ea typeface="宋体" pitchFamily="2" charset="-122"/>
        </a:defRPr>
      </a:lvl5pPr>
      <a:lvl6pPr marL="457200" algn="ctr" rtl="0" fontAlgn="base">
        <a:spcBef>
          <a:spcPct val="0"/>
        </a:spcBef>
        <a:spcAft>
          <a:spcPct val="0"/>
        </a:spcAft>
        <a:defRPr sz="4400">
          <a:solidFill>
            <a:schemeClr val="tx1"/>
          </a:solidFill>
          <a:latin typeface="Calibri" pitchFamily="34" charset="0"/>
          <a:ea typeface="宋体" pitchFamily="2" charset="-122"/>
        </a:defRPr>
      </a:lvl6pPr>
      <a:lvl7pPr marL="914400" algn="ctr" rtl="0" fontAlgn="base">
        <a:spcBef>
          <a:spcPct val="0"/>
        </a:spcBef>
        <a:spcAft>
          <a:spcPct val="0"/>
        </a:spcAft>
        <a:defRPr sz="4400">
          <a:solidFill>
            <a:schemeClr val="tx1"/>
          </a:solidFill>
          <a:latin typeface="Calibri" pitchFamily="34" charset="0"/>
          <a:ea typeface="宋体" pitchFamily="2" charset="-122"/>
        </a:defRPr>
      </a:lvl7pPr>
      <a:lvl8pPr marL="1371600" algn="ctr" rtl="0" fontAlgn="base">
        <a:spcBef>
          <a:spcPct val="0"/>
        </a:spcBef>
        <a:spcAft>
          <a:spcPct val="0"/>
        </a:spcAft>
        <a:defRPr sz="4400">
          <a:solidFill>
            <a:schemeClr val="tx1"/>
          </a:solidFill>
          <a:latin typeface="Calibri" pitchFamily="34" charset="0"/>
          <a:ea typeface="宋体" pitchFamily="2" charset="-122"/>
        </a:defRPr>
      </a:lvl8pPr>
      <a:lvl9pPr marL="1828800" algn="ctr" rtl="0" fontAlgn="base">
        <a:spcBef>
          <a:spcPct val="0"/>
        </a:spcBef>
        <a:spcAft>
          <a:spcPct val="0"/>
        </a:spcAft>
        <a:defRPr sz="4400">
          <a:solidFill>
            <a:schemeClr val="tx1"/>
          </a:solidFill>
          <a:latin typeface="Calibri" pitchFamily="34" charset="0"/>
          <a:ea typeface="宋体" pitchFamily="2"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3074"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3075"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5F32B0E3-77AE-4EE0-94CF-CA31FC5D0360}" type="datetimeFigureOut">
              <a:rPr lang="zh-CN" altLang="en-US"/>
              <a:pPr>
                <a:defRPr/>
              </a:pPr>
              <a:t>2017/5/8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0FAFD440-BE91-4836-8D59-84F727F4E904}"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eaLnBrk="1" fontAlgn="base" hangingPunct="1">
        <a:spcBef>
          <a:spcPct val="0"/>
        </a:spcBef>
        <a:spcAft>
          <a:spcPct val="0"/>
        </a:spcAft>
        <a:defRPr sz="4400">
          <a:solidFill>
            <a:schemeClr val="tx1"/>
          </a:solidFill>
          <a:latin typeface="Calibri" pitchFamily="34" charset="0"/>
          <a:ea typeface="宋体" charset="-122"/>
        </a:defRPr>
      </a:lvl6pPr>
      <a:lvl7pPr marL="914400" algn="ctr" rtl="0" eaLnBrk="1" fontAlgn="base" hangingPunct="1">
        <a:spcBef>
          <a:spcPct val="0"/>
        </a:spcBef>
        <a:spcAft>
          <a:spcPct val="0"/>
        </a:spcAft>
        <a:defRPr sz="4400">
          <a:solidFill>
            <a:schemeClr val="tx1"/>
          </a:solidFill>
          <a:latin typeface="Calibri" pitchFamily="34" charset="0"/>
          <a:ea typeface="宋体" charset="-122"/>
        </a:defRPr>
      </a:lvl7pPr>
      <a:lvl8pPr marL="1371600" algn="ctr" rtl="0" eaLnBrk="1" fontAlgn="base" hangingPunct="1">
        <a:spcBef>
          <a:spcPct val="0"/>
        </a:spcBef>
        <a:spcAft>
          <a:spcPct val="0"/>
        </a:spcAft>
        <a:defRPr sz="4400">
          <a:solidFill>
            <a:schemeClr val="tx1"/>
          </a:solidFill>
          <a:latin typeface="Calibri" pitchFamily="34" charset="0"/>
          <a:ea typeface="宋体" charset="-122"/>
        </a:defRPr>
      </a:lvl8pPr>
      <a:lvl9pPr marL="1828800" algn="ctr" rtl="0" eaLnBrk="1" fontAlgn="base" hangingPunct="1">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4.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4.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4.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image" Target="../media/image4.jpeg"/><Relationship Id="rId1" Type="http://schemas.openxmlformats.org/officeDocument/2006/relationships/slideLayout" Target="../slideLayouts/slideLayout2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6.jpeg"/><Relationship Id="rId2" Type="http://schemas.openxmlformats.org/officeDocument/2006/relationships/diagramData" Target="../diagrams/data5.xml"/><Relationship Id="rId1" Type="http://schemas.openxmlformats.org/officeDocument/2006/relationships/slideLayout" Target="../slideLayouts/slideLayout24.xml"/><Relationship Id="rId6" Type="http://schemas.openxmlformats.org/officeDocument/2006/relationships/image" Target="../media/image5.jpeg"/><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p:cNvSpPr>
            <a:spLocks noGrp="1"/>
          </p:cNvSpPr>
          <p:nvPr>
            <p:ph type="subTitle" idx="1"/>
          </p:nvPr>
        </p:nvSpPr>
        <p:spPr/>
        <p:txBody>
          <a:bodyPr/>
          <a:lstStyle/>
          <a:p>
            <a:pPr>
              <a:defRPr/>
            </a:pPr>
            <a:endParaRPr lang="zh-CN" altLang="en-US"/>
          </a:p>
        </p:txBody>
      </p:sp>
      <p:sp>
        <p:nvSpPr>
          <p:cNvPr id="7" name="矩形 6"/>
          <p:cNvSpPr/>
          <p:nvPr/>
        </p:nvSpPr>
        <p:spPr>
          <a:xfrm>
            <a:off x="857224" y="2357430"/>
            <a:ext cx="7500990" cy="1754326"/>
          </a:xfrm>
          <a:prstGeom prst="rect">
            <a:avLst/>
          </a:prstGeom>
          <a:noFill/>
        </p:spPr>
        <p:txBody>
          <a:bodyPr wrap="square">
            <a:spAutoFit/>
          </a:bodyPr>
          <a:lstStyle/>
          <a:p>
            <a:pPr algn="ctr"/>
            <a:r>
              <a:rPr lang="en-US" sz="3600" b="1" dirty="0">
                <a:latin typeface="Times New Roman" pitchFamily="18" charset="0"/>
                <a:cs typeface="Times New Roman" pitchFamily="18" charset="0"/>
              </a:rPr>
              <a:t>Vision and Actions on Jointly Promoting Agricultural Cooperation under the Belt and Road Initiative</a:t>
            </a:r>
            <a:endParaRPr lang="zh-CN" altLang="en-US" sz="3600" b="1" dirty="0">
              <a:latin typeface="Times New Roman" pitchFamily="18" charset="0"/>
              <a:cs typeface="Times New Roman" pitchFamily="18" charset="0"/>
            </a:endParaRPr>
          </a:p>
        </p:txBody>
      </p:sp>
      <p:sp>
        <p:nvSpPr>
          <p:cNvPr id="4" name="标题 1"/>
          <p:cNvSpPr txBox="1">
            <a:spLocks/>
          </p:cNvSpPr>
          <p:nvPr/>
        </p:nvSpPr>
        <p:spPr>
          <a:xfrm>
            <a:off x="428596" y="857232"/>
            <a:ext cx="3460745" cy="1008062"/>
          </a:xfrm>
          <a:prstGeom prst="rect">
            <a:avLst/>
          </a:prstGeom>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altLang="zh-CN" sz="3600" b="1" i="1" dirty="0" smtClean="0">
                <a:latin typeface="Times New Roman" pitchFamily="18" charset="0"/>
                <a:ea typeface="华文行楷" panose="02010800040101010101" pitchFamily="2" charset="-122"/>
                <a:cs typeface="Times New Roman" pitchFamily="18" charset="0"/>
              </a:rPr>
              <a:t>Snapshot</a:t>
            </a:r>
            <a:endParaRPr lang="zh-CN" altLang="en-US" sz="3600" b="1" i="1" dirty="0">
              <a:latin typeface="Times New Roman" pitchFamily="18" charset="0"/>
              <a:ea typeface="华文行楷" panose="02010800040101010101"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4"/>
          <p:cNvSpPr txBox="1">
            <a:spLocks noChangeArrowheads="1"/>
          </p:cNvSpPr>
          <p:nvPr/>
        </p:nvSpPr>
        <p:spPr bwMode="auto">
          <a:xfrm>
            <a:off x="900113" y="476250"/>
            <a:ext cx="2735262" cy="584200"/>
          </a:xfrm>
          <a:prstGeom prst="rect">
            <a:avLst/>
          </a:prstGeom>
          <a:noFill/>
          <a:ln w="9525">
            <a:noFill/>
            <a:miter lim="800000"/>
            <a:headEnd/>
            <a:tailEnd/>
          </a:ln>
        </p:spPr>
        <p:txBody>
          <a:bodyPr>
            <a:spAutoFit/>
          </a:bodyPr>
          <a:lstStyle/>
          <a:p>
            <a:r>
              <a:rPr lang="en-US" altLang="zh-CN" sz="3200" b="1" dirty="0" smtClean="0">
                <a:latin typeface="Times New Roman" pitchFamily="18" charset="0"/>
                <a:ea typeface="华文行楷" pitchFamily="2" charset="-122"/>
                <a:cs typeface="Times New Roman" pitchFamily="18" charset="0"/>
              </a:rPr>
              <a:t>Background</a:t>
            </a:r>
            <a:endParaRPr lang="zh-CN" altLang="en-US" sz="3200" b="1" dirty="0">
              <a:latin typeface="Times New Roman" pitchFamily="18" charset="0"/>
              <a:ea typeface="华文行楷" pitchFamily="2" charset="-122"/>
              <a:cs typeface="Times New Roman" pitchFamily="18" charset="0"/>
            </a:endParaRPr>
          </a:p>
        </p:txBody>
      </p:sp>
      <p:graphicFrame>
        <p:nvGraphicFramePr>
          <p:cNvPr id="6" name="图示 5"/>
          <p:cNvGraphicFramePr/>
          <p:nvPr/>
        </p:nvGraphicFramePr>
        <p:xfrm>
          <a:off x="611560" y="1510106"/>
          <a:ext cx="8280920" cy="42951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4"/>
          <p:cNvSpPr txBox="1">
            <a:spLocks noChangeArrowheads="1"/>
          </p:cNvSpPr>
          <p:nvPr/>
        </p:nvSpPr>
        <p:spPr bwMode="auto">
          <a:xfrm>
            <a:off x="933450" y="476250"/>
            <a:ext cx="2735263" cy="584775"/>
          </a:xfrm>
          <a:prstGeom prst="rect">
            <a:avLst/>
          </a:prstGeom>
          <a:noFill/>
          <a:ln w="9525">
            <a:noFill/>
            <a:miter lim="800000"/>
            <a:headEnd/>
            <a:tailEnd/>
          </a:ln>
        </p:spPr>
        <p:txBody>
          <a:bodyPr>
            <a:spAutoFit/>
          </a:bodyPr>
          <a:lstStyle/>
          <a:p>
            <a:r>
              <a:rPr lang="en-US" altLang="zh-CN" sz="3200" b="1" dirty="0" smtClean="0">
                <a:latin typeface="Times New Roman" pitchFamily="18" charset="0"/>
                <a:cs typeface="Times New Roman" pitchFamily="18" charset="0"/>
              </a:rPr>
              <a:t>Significance</a:t>
            </a:r>
            <a:endParaRPr lang="zh-CN" altLang="en-US" sz="3200" b="1" dirty="0">
              <a:latin typeface="Times New Roman" pitchFamily="18" charset="0"/>
              <a:cs typeface="Times New Roman" pitchFamily="18" charset="0"/>
            </a:endParaRPr>
          </a:p>
        </p:txBody>
      </p:sp>
      <p:pic>
        <p:nvPicPr>
          <p:cNvPr id="6147" name="图片 2"/>
          <p:cNvPicPr>
            <a:picLocks noChangeAspect="1"/>
          </p:cNvPicPr>
          <p:nvPr/>
        </p:nvPicPr>
        <p:blipFill>
          <a:blip r:embed="rId2"/>
          <a:srcRect/>
          <a:stretch>
            <a:fillRect/>
          </a:stretch>
        </p:blipFill>
        <p:spPr bwMode="auto">
          <a:xfrm>
            <a:off x="900113" y="1628775"/>
            <a:ext cx="2951162" cy="2487613"/>
          </a:xfrm>
          <a:prstGeom prst="rect">
            <a:avLst/>
          </a:prstGeom>
          <a:noFill/>
          <a:ln w="9525">
            <a:noFill/>
            <a:miter lim="800000"/>
            <a:headEnd/>
            <a:tailEnd/>
          </a:ln>
        </p:spPr>
      </p:pic>
      <p:sp>
        <p:nvSpPr>
          <p:cNvPr id="4" name="TextBox 3"/>
          <p:cNvSpPr txBox="1"/>
          <p:nvPr/>
        </p:nvSpPr>
        <p:spPr>
          <a:xfrm>
            <a:off x="1041400" y="2271713"/>
            <a:ext cx="2520950" cy="1323439"/>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a:spAutoFit/>
          </a:bodyPr>
          <a:lstStyle/>
          <a:p>
            <a:pPr algn="ctr"/>
            <a:r>
              <a:rPr lang="en-US" sz="1600" dirty="0">
                <a:latin typeface="Times New Roman" pitchFamily="18" charset="0"/>
                <a:cs typeface="Times New Roman" pitchFamily="18" charset="0"/>
              </a:rPr>
              <a:t>Vision and Actions on Jointly Promoting Agricultural Cooperation under the Belt and Road </a:t>
            </a:r>
            <a:r>
              <a:rPr lang="en-US" sz="1600" dirty="0" smtClean="0">
                <a:latin typeface="Times New Roman" pitchFamily="18" charset="0"/>
                <a:cs typeface="Times New Roman" pitchFamily="18" charset="0"/>
              </a:rPr>
              <a:t>Initiative</a:t>
            </a:r>
            <a:endParaRPr lang="zh-CN" altLang="en-US" sz="1600" dirty="0">
              <a:latin typeface="Times New Roman" pitchFamily="18" charset="0"/>
              <a:cs typeface="Times New Roman" pitchFamily="18" charset="0"/>
            </a:endParaRPr>
          </a:p>
        </p:txBody>
      </p:sp>
      <p:sp>
        <p:nvSpPr>
          <p:cNvPr id="19" name="横卷形 18"/>
          <p:cNvSpPr/>
          <p:nvPr/>
        </p:nvSpPr>
        <p:spPr>
          <a:xfrm>
            <a:off x="4211638" y="1404938"/>
            <a:ext cx="3313112" cy="1452562"/>
          </a:xfrm>
          <a:prstGeom prst="horizontalScroll">
            <a:avLst/>
          </a:prstGeom>
        </p:spPr>
        <p:style>
          <a:lnRef idx="1">
            <a:schemeClr val="accent1"/>
          </a:lnRef>
          <a:fillRef idx="2">
            <a:schemeClr val="accent1"/>
          </a:fillRef>
          <a:effectRef idx="1">
            <a:schemeClr val="accent1"/>
          </a:effectRef>
          <a:fontRef idx="minor">
            <a:schemeClr val="dk1"/>
          </a:fontRef>
        </p:style>
        <p:txBody>
          <a:bodyPr anchor="ctr"/>
          <a:lstStyle/>
          <a:p>
            <a:r>
              <a:rPr lang="en-US" sz="1600" dirty="0">
                <a:latin typeface="Times New Roman" pitchFamily="18" charset="0"/>
                <a:cs typeface="Times New Roman" pitchFamily="18" charset="0"/>
              </a:rPr>
              <a:t>A top-level design of international agricultural cooperation under the Belt and Road initiative.</a:t>
            </a:r>
            <a:endParaRPr lang="zh-CN" altLang="en-US" sz="1600" dirty="0">
              <a:latin typeface="Times New Roman" pitchFamily="18" charset="0"/>
              <a:cs typeface="Times New Roman" pitchFamily="18" charset="0"/>
            </a:endParaRPr>
          </a:p>
        </p:txBody>
      </p:sp>
      <p:sp>
        <p:nvSpPr>
          <p:cNvPr id="21" name="横卷形 20"/>
          <p:cNvSpPr/>
          <p:nvPr/>
        </p:nvSpPr>
        <p:spPr>
          <a:xfrm>
            <a:off x="4243388" y="2873375"/>
            <a:ext cx="3313112" cy="1343025"/>
          </a:xfrm>
          <a:prstGeom prst="horizontalScroll">
            <a:avLst/>
          </a:prstGeom>
        </p:spPr>
        <p:style>
          <a:lnRef idx="1">
            <a:schemeClr val="accent1"/>
          </a:lnRef>
          <a:fillRef idx="2">
            <a:schemeClr val="accent1"/>
          </a:fillRef>
          <a:effectRef idx="1">
            <a:schemeClr val="accent1"/>
          </a:effectRef>
          <a:fontRef idx="minor">
            <a:schemeClr val="dk1"/>
          </a:fontRef>
        </p:style>
        <p:txBody>
          <a:bodyPr anchor="ctr"/>
          <a:lstStyle/>
          <a:p>
            <a:r>
              <a:rPr lang="en-US" sz="1600" dirty="0">
                <a:latin typeface="Times New Roman" pitchFamily="18" charset="0"/>
                <a:cs typeface="Times New Roman" pitchFamily="18" charset="0"/>
              </a:rPr>
              <a:t>The first proclamation that outlines agricultural development </a:t>
            </a:r>
            <a:r>
              <a:rPr lang="en-US" sz="1600" dirty="0" smtClean="0">
                <a:latin typeface="Times New Roman" pitchFamily="18" charset="0"/>
                <a:cs typeface="Times New Roman" pitchFamily="18" charset="0"/>
              </a:rPr>
              <a:t>plans under </a:t>
            </a:r>
            <a:r>
              <a:rPr lang="en-US" sz="1600" dirty="0">
                <a:latin typeface="Times New Roman" pitchFamily="18" charset="0"/>
                <a:cs typeface="Times New Roman" pitchFamily="18" charset="0"/>
              </a:rPr>
              <a:t>the Belt and Road initiative.</a:t>
            </a:r>
            <a:endParaRPr lang="zh-CN" altLang="en-US" sz="1600" dirty="0">
              <a:latin typeface="Times New Roman" pitchFamily="18" charset="0"/>
              <a:cs typeface="Times New Roman" pitchFamily="18" charset="0"/>
            </a:endParaRPr>
          </a:p>
        </p:txBody>
      </p:sp>
      <p:sp>
        <p:nvSpPr>
          <p:cNvPr id="20" name="TextBox 19"/>
          <p:cNvSpPr txBox="1"/>
          <p:nvPr/>
        </p:nvSpPr>
        <p:spPr>
          <a:xfrm>
            <a:off x="915988" y="4508500"/>
            <a:ext cx="6640512" cy="1838801"/>
          </a:xfrm>
          <a:prstGeom prst="roundRect">
            <a:avLst/>
          </a:prstGeom>
        </p:spPr>
        <p:style>
          <a:lnRef idx="1">
            <a:schemeClr val="accent1"/>
          </a:lnRef>
          <a:fillRef idx="2">
            <a:schemeClr val="accent1"/>
          </a:fillRef>
          <a:effectRef idx="1">
            <a:schemeClr val="accent1"/>
          </a:effectRef>
          <a:fontRef idx="minor">
            <a:schemeClr val="dk1"/>
          </a:fontRef>
        </p:style>
        <p:txBody>
          <a:bodyPr>
            <a:spAutoFit/>
          </a:bodyPr>
          <a:lstStyle/>
          <a:p>
            <a:pPr algn="ctr"/>
            <a:r>
              <a:rPr lang="en-US" sz="1600" dirty="0" smtClean="0">
                <a:latin typeface="Times New Roman" pitchFamily="18" charset="0"/>
                <a:cs typeface="Times New Roman" pitchFamily="18" charset="0"/>
              </a:rPr>
              <a:t>Jointly </a:t>
            </a:r>
            <a:r>
              <a:rPr lang="en-US" sz="1600" dirty="0">
                <a:latin typeface="Times New Roman" pitchFamily="18" charset="0"/>
                <a:cs typeface="Times New Roman" pitchFamily="18" charset="0"/>
              </a:rPr>
              <a:t>Promoting Agricultural Cooperation </a:t>
            </a:r>
            <a:endParaRPr lang="en-US" sz="1600" dirty="0" smtClean="0">
              <a:latin typeface="Times New Roman" pitchFamily="18" charset="0"/>
              <a:cs typeface="Times New Roman" pitchFamily="18" charset="0"/>
            </a:endParaRPr>
          </a:p>
          <a:p>
            <a:pPr algn="ctr"/>
            <a:r>
              <a:rPr lang="en-US" sz="1600" dirty="0" smtClean="0">
                <a:latin typeface="Times New Roman" pitchFamily="18" charset="0"/>
                <a:cs typeface="Times New Roman" pitchFamily="18" charset="0"/>
              </a:rPr>
              <a:t>under </a:t>
            </a:r>
            <a:r>
              <a:rPr lang="en-US" sz="1600" dirty="0">
                <a:latin typeface="Times New Roman" pitchFamily="18" charset="0"/>
                <a:cs typeface="Times New Roman" pitchFamily="18" charset="0"/>
              </a:rPr>
              <a:t>the Belt and Road </a:t>
            </a:r>
            <a:r>
              <a:rPr lang="en-US" sz="1600" dirty="0" smtClean="0">
                <a:latin typeface="Times New Roman" pitchFamily="18" charset="0"/>
                <a:cs typeface="Times New Roman" pitchFamily="18" charset="0"/>
              </a:rPr>
              <a:t>Initiative</a:t>
            </a:r>
            <a:endParaRPr lang="zh-CN" altLang="en-US" sz="1600" dirty="0">
              <a:latin typeface="Times New Roman" pitchFamily="18" charset="0"/>
              <a:cs typeface="Times New Roman" pitchFamily="18" charset="0"/>
            </a:endParaRPr>
          </a:p>
          <a:p>
            <a:r>
              <a:rPr lang="en-US" altLang="zh-CN" sz="1400" dirty="0" smtClean="0">
                <a:latin typeface="Times New Roman" pitchFamily="18" charset="0"/>
                <a:cs typeface="Times New Roman" pitchFamily="18" charset="0"/>
              </a:rPr>
              <a:t>·It is conducive to l</a:t>
            </a:r>
            <a:r>
              <a:rPr lang="en-US" sz="1400" dirty="0" smtClean="0">
                <a:latin typeface="Times New Roman" pitchFamily="18" charset="0"/>
                <a:cs typeface="Times New Roman" pitchFamily="18" charset="0"/>
              </a:rPr>
              <a:t>everaging comparative </a:t>
            </a:r>
            <a:r>
              <a:rPr lang="en-US" sz="1400" dirty="0">
                <a:latin typeface="Times New Roman" pitchFamily="18" charset="0"/>
                <a:cs typeface="Times New Roman" pitchFamily="18" charset="0"/>
              </a:rPr>
              <a:t>advantages of </a:t>
            </a:r>
            <a:r>
              <a:rPr lang="en-US" sz="1400" dirty="0" smtClean="0">
                <a:latin typeface="Times New Roman" pitchFamily="18" charset="0"/>
                <a:cs typeface="Times New Roman" pitchFamily="18" charset="0"/>
              </a:rPr>
              <a:t>countries </a:t>
            </a:r>
            <a:r>
              <a:rPr lang="en-US" sz="1400" dirty="0">
                <a:latin typeface="Times New Roman" pitchFamily="18" charset="0"/>
                <a:cs typeface="Times New Roman" pitchFamily="18" charset="0"/>
              </a:rPr>
              <a:t>and </a:t>
            </a:r>
            <a:r>
              <a:rPr lang="en-US" sz="1400" dirty="0" smtClean="0">
                <a:latin typeface="Times New Roman" pitchFamily="18" charset="0"/>
                <a:cs typeface="Times New Roman" pitchFamily="18" charset="0"/>
              </a:rPr>
              <a:t>promoting </a:t>
            </a:r>
            <a:r>
              <a:rPr lang="en-US" sz="1400" dirty="0">
                <a:latin typeface="Times New Roman" pitchFamily="18" charset="0"/>
                <a:cs typeface="Times New Roman" pitchFamily="18" charset="0"/>
              </a:rPr>
              <a:t>orderly </a:t>
            </a:r>
            <a:r>
              <a:rPr lang="en-US" sz="1400" dirty="0" smtClean="0">
                <a:latin typeface="Times New Roman" pitchFamily="18" charset="0"/>
                <a:cs typeface="Times New Roman" pitchFamily="18" charset="0"/>
              </a:rPr>
              <a:t>flow </a:t>
            </a:r>
            <a:r>
              <a:rPr lang="en-US" sz="1400" dirty="0">
                <a:latin typeface="Times New Roman" pitchFamily="18" charset="0"/>
                <a:cs typeface="Times New Roman" pitchFamily="18" charset="0"/>
              </a:rPr>
              <a:t>of agricultural factors, highly efficient allocation of agricultural resources and deep integration of agricultural markets in </a:t>
            </a:r>
            <a:r>
              <a:rPr lang="en-US" sz="1400" dirty="0" smtClean="0">
                <a:latin typeface="Times New Roman" pitchFamily="18" charset="0"/>
                <a:cs typeface="Times New Roman" pitchFamily="18" charset="0"/>
              </a:rPr>
              <a:t>the </a:t>
            </a:r>
            <a:r>
              <a:rPr lang="en-US" sz="1400" dirty="0">
                <a:latin typeface="Times New Roman" pitchFamily="18" charset="0"/>
                <a:cs typeface="Times New Roman" pitchFamily="18" charset="0"/>
              </a:rPr>
              <a:t>region.</a:t>
            </a:r>
            <a:endParaRPr lang="zh-CN" altLang="en-US" sz="1400" dirty="0">
              <a:latin typeface="Times New Roman" pitchFamily="18" charset="0"/>
              <a:cs typeface="Times New Roman" pitchFamily="18" charset="0"/>
            </a:endParaRPr>
          </a:p>
          <a:p>
            <a:r>
              <a:rPr lang="en-US" altLang="zh-CN" sz="1400" dirty="0" smtClean="0">
                <a:latin typeface="Times New Roman" pitchFamily="18" charset="0"/>
                <a:cs typeface="Times New Roman" pitchFamily="18" charset="0"/>
              </a:rPr>
              <a:t>·It helps to shape</a:t>
            </a:r>
            <a:r>
              <a:rPr lang="en-US" sz="1400" dirty="0" smtClean="0">
                <a:latin typeface="Times New Roman" pitchFamily="18" charset="0"/>
                <a:cs typeface="Times New Roman" pitchFamily="18" charset="0"/>
              </a:rPr>
              <a:t> </a:t>
            </a:r>
            <a:r>
              <a:rPr lang="en-US" sz="1400" dirty="0">
                <a:latin typeface="Times New Roman" pitchFamily="18" charset="0"/>
                <a:cs typeface="Times New Roman" pitchFamily="18" charset="0"/>
              </a:rPr>
              <a:t>a new pattern of international agricultural cooperation </a:t>
            </a:r>
            <a:r>
              <a:rPr lang="en-US" sz="1400" dirty="0" smtClean="0">
                <a:latin typeface="Times New Roman" pitchFamily="18" charset="0"/>
                <a:cs typeface="Times New Roman" pitchFamily="18" charset="0"/>
              </a:rPr>
              <a:t>and promote mutually beneficial </a:t>
            </a:r>
            <a:r>
              <a:rPr lang="en-US" sz="1400" dirty="0">
                <a:latin typeface="Times New Roman" pitchFamily="18" charset="0"/>
                <a:cs typeface="Times New Roman" pitchFamily="18" charset="0"/>
              </a:rPr>
              <a:t>and win-win development among countries along the </a:t>
            </a:r>
            <a:r>
              <a:rPr lang="en-US" sz="1400" dirty="0" smtClean="0">
                <a:latin typeface="Times New Roman" pitchFamily="18" charset="0"/>
                <a:cs typeface="Times New Roman" pitchFamily="18" charset="0"/>
              </a:rPr>
              <a:t>route.</a:t>
            </a:r>
            <a:endParaRPr lang="zh-CN" alt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4"/>
          <p:cNvSpPr txBox="1">
            <a:spLocks noChangeArrowheads="1"/>
          </p:cNvSpPr>
          <p:nvPr/>
        </p:nvSpPr>
        <p:spPr bwMode="auto">
          <a:xfrm>
            <a:off x="904875" y="476250"/>
            <a:ext cx="2735263" cy="584775"/>
          </a:xfrm>
          <a:prstGeom prst="rect">
            <a:avLst/>
          </a:prstGeom>
          <a:noFill/>
          <a:ln w="9525">
            <a:noFill/>
            <a:miter lim="800000"/>
            <a:headEnd/>
            <a:tailEnd/>
          </a:ln>
        </p:spPr>
        <p:txBody>
          <a:bodyPr>
            <a:spAutoFit/>
          </a:bodyPr>
          <a:lstStyle/>
          <a:p>
            <a:r>
              <a:rPr lang="en-US" altLang="zh-CN" sz="3200" b="1" dirty="0" smtClean="0">
                <a:latin typeface="Times New Roman" pitchFamily="18" charset="0"/>
                <a:cs typeface="Times New Roman" pitchFamily="18" charset="0"/>
              </a:rPr>
              <a:t>Framework</a:t>
            </a:r>
            <a:endParaRPr lang="zh-CN" altLang="en-US" sz="3200" b="1" dirty="0">
              <a:latin typeface="Times New Roman" pitchFamily="18" charset="0"/>
              <a:cs typeface="Times New Roman" pitchFamily="18" charset="0"/>
            </a:endParaRPr>
          </a:p>
        </p:txBody>
      </p:sp>
      <p:sp>
        <p:nvSpPr>
          <p:cNvPr id="5" name="流程图: 准备 4"/>
          <p:cNvSpPr/>
          <p:nvPr/>
        </p:nvSpPr>
        <p:spPr>
          <a:xfrm>
            <a:off x="1940139" y="1628801"/>
            <a:ext cx="5112568" cy="949590"/>
          </a:xfrm>
          <a:prstGeom prst="flowChartPreparation">
            <a:avLst/>
          </a:prstGeom>
        </p:spPr>
        <p:style>
          <a:lnRef idx="0">
            <a:schemeClr val="accent1"/>
          </a:lnRef>
          <a:fillRef idx="3">
            <a:schemeClr val="accent1"/>
          </a:fillRef>
          <a:effectRef idx="3">
            <a:schemeClr val="accent1"/>
          </a:effectRef>
          <a:fontRef idx="minor">
            <a:schemeClr val="lt1"/>
          </a:fontRef>
        </p:style>
        <p:txBody>
          <a:bodyPr anchor="ctr"/>
          <a:lstStyle/>
          <a:p>
            <a:pPr algn="ctr"/>
            <a:r>
              <a:rPr lang="en-US" dirty="0" smtClean="0">
                <a:latin typeface="Times New Roman" pitchFamily="18" charset="0"/>
                <a:cs typeface="Times New Roman" pitchFamily="18" charset="0"/>
              </a:rPr>
              <a:t>Advocating </a:t>
            </a:r>
            <a:r>
              <a:rPr lang="en-US" dirty="0">
                <a:latin typeface="Times New Roman" pitchFamily="18" charset="0"/>
                <a:cs typeface="Times New Roman" pitchFamily="18" charset="0"/>
              </a:rPr>
              <a:t>the basic </a:t>
            </a:r>
            <a:r>
              <a:rPr lang="en-US" dirty="0" smtClean="0">
                <a:latin typeface="Times New Roman" pitchFamily="18" charset="0"/>
                <a:cs typeface="Times New Roman" pitchFamily="18" charset="0"/>
              </a:rPr>
              <a:t>ideas</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of the Belt and Road initiative</a:t>
            </a:r>
            <a:endParaRPr lang="zh-CN" altLang="en-US" dirty="0">
              <a:latin typeface="Times New Roman" pitchFamily="18" charset="0"/>
              <a:cs typeface="Times New Roman" pitchFamily="18" charset="0"/>
            </a:endParaRPr>
          </a:p>
        </p:txBody>
      </p:sp>
      <p:pic>
        <p:nvPicPr>
          <p:cNvPr id="7174" name="Picture 5"/>
          <p:cNvPicPr>
            <a:picLocks noChangeAspect="1" noChangeArrowheads="1"/>
          </p:cNvPicPr>
          <p:nvPr/>
        </p:nvPicPr>
        <p:blipFill>
          <a:blip r:embed="rId2"/>
          <a:srcRect/>
          <a:stretch>
            <a:fillRect/>
          </a:stretch>
        </p:blipFill>
        <p:spPr bwMode="auto">
          <a:xfrm>
            <a:off x="1949450" y="4797425"/>
            <a:ext cx="5354638" cy="1295400"/>
          </a:xfrm>
          <a:prstGeom prst="rect">
            <a:avLst/>
          </a:prstGeom>
          <a:noFill/>
          <a:ln w="9525">
            <a:noFill/>
            <a:miter lim="800000"/>
            <a:headEnd/>
            <a:tailEnd/>
          </a:ln>
        </p:spPr>
      </p:pic>
      <p:sp>
        <p:nvSpPr>
          <p:cNvPr id="7" name="六边形 6"/>
          <p:cNvSpPr/>
          <p:nvPr/>
        </p:nvSpPr>
        <p:spPr>
          <a:xfrm>
            <a:off x="3292475" y="2789238"/>
            <a:ext cx="1333500" cy="1081087"/>
          </a:xfrm>
          <a:prstGeom prst="hexagon">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sz="1100" dirty="0">
                <a:latin typeface="Times New Roman" pitchFamily="18" charset="0"/>
                <a:cs typeface="Times New Roman" pitchFamily="18" charset="0"/>
              </a:rPr>
              <a:t>Wide Consultation</a:t>
            </a:r>
            <a:endParaRPr lang="zh-CN" altLang="en-US" sz="1100" dirty="0">
              <a:latin typeface="Times New Roman" pitchFamily="18" charset="0"/>
              <a:ea typeface="华文细黑" panose="02010600040101010101" pitchFamily="2" charset="-122"/>
              <a:cs typeface="Times New Roman" pitchFamily="18" charset="0"/>
            </a:endParaRPr>
          </a:p>
        </p:txBody>
      </p:sp>
      <p:sp>
        <p:nvSpPr>
          <p:cNvPr id="18" name="六边形 17"/>
          <p:cNvSpPr/>
          <p:nvPr/>
        </p:nvSpPr>
        <p:spPr>
          <a:xfrm>
            <a:off x="4625975" y="2820988"/>
            <a:ext cx="1333500" cy="1017587"/>
          </a:xfrm>
          <a:prstGeom prst="hexagon">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sz="1100" dirty="0">
                <a:latin typeface="Times New Roman" pitchFamily="18" charset="0"/>
                <a:cs typeface="Times New Roman" pitchFamily="18" charset="0"/>
              </a:rPr>
              <a:t>Joint </a:t>
            </a:r>
            <a:r>
              <a:rPr lang="en-US" sz="1100" dirty="0" smtClean="0">
                <a:latin typeface="Times New Roman" pitchFamily="18" charset="0"/>
                <a:cs typeface="Times New Roman" pitchFamily="18" charset="0"/>
              </a:rPr>
              <a:t>Contribution</a:t>
            </a:r>
            <a:endParaRPr lang="zh-CN" altLang="en-US" sz="1100" dirty="0">
              <a:latin typeface="Times New Roman" pitchFamily="18" charset="0"/>
              <a:cs typeface="Times New Roman" pitchFamily="18" charset="0"/>
            </a:endParaRPr>
          </a:p>
        </p:txBody>
      </p:sp>
      <p:sp>
        <p:nvSpPr>
          <p:cNvPr id="22" name="六边形 21"/>
          <p:cNvSpPr/>
          <p:nvPr/>
        </p:nvSpPr>
        <p:spPr>
          <a:xfrm>
            <a:off x="3948113" y="3638550"/>
            <a:ext cx="1338262" cy="1008063"/>
          </a:xfrm>
          <a:prstGeom prst="hexagon">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sz="1100" dirty="0">
                <a:latin typeface="Times New Roman" pitchFamily="18" charset="0"/>
                <a:cs typeface="Times New Roman" pitchFamily="18" charset="0"/>
              </a:rPr>
              <a:t>Shared Benefits</a:t>
            </a:r>
            <a:endParaRPr lang="zh-CN" altLang="en-US" sz="1100" dirty="0">
              <a:latin typeface="Times New Roman" pitchFamily="18" charset="0"/>
              <a:ea typeface="华文细黑" panose="02010600040101010101" pitchFamily="2" charset="-122"/>
              <a:cs typeface="Times New Roman" pitchFamily="18" charset="0"/>
            </a:endParaRPr>
          </a:p>
        </p:txBody>
      </p:sp>
      <p:sp>
        <p:nvSpPr>
          <p:cNvPr id="8" name="TextBox 7"/>
          <p:cNvSpPr txBox="1"/>
          <p:nvPr/>
        </p:nvSpPr>
        <p:spPr>
          <a:xfrm>
            <a:off x="2143108" y="5643579"/>
            <a:ext cx="1071570" cy="461665"/>
          </a:xfrm>
          <a:prstGeom prst="rect">
            <a:avLst/>
          </a:prstGeom>
          <a:solidFill>
            <a:schemeClr val="bg1"/>
          </a:solidFill>
          <a:ln>
            <a:noFill/>
          </a:ln>
          <a:effectLst/>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altLang="zh-CN" sz="1200" dirty="0" smtClean="0">
                <a:latin typeface="Times New Roman" pitchFamily="18" charset="0"/>
                <a:ea typeface="黑体" pitchFamily="2" charset="-122"/>
                <a:cs typeface="Times New Roman" pitchFamily="18" charset="0"/>
              </a:rPr>
              <a:t>Peace and Cooperation</a:t>
            </a:r>
            <a:endParaRPr lang="zh-CN" altLang="en-US" sz="1200" dirty="0">
              <a:latin typeface="Times New Roman" pitchFamily="18" charset="0"/>
              <a:ea typeface="黑体" pitchFamily="2" charset="-122"/>
              <a:cs typeface="Times New Roman" pitchFamily="18" charset="0"/>
            </a:endParaRPr>
          </a:p>
        </p:txBody>
      </p:sp>
      <p:sp>
        <p:nvSpPr>
          <p:cNvPr id="10" name="TextBox 9"/>
          <p:cNvSpPr txBox="1"/>
          <p:nvPr/>
        </p:nvSpPr>
        <p:spPr>
          <a:xfrm>
            <a:off x="3428992" y="5610541"/>
            <a:ext cx="1214446" cy="461665"/>
          </a:xfrm>
          <a:prstGeom prst="rect">
            <a:avLst/>
          </a:prstGeom>
          <a:solidFill>
            <a:schemeClr val="bg1"/>
          </a:solidFill>
          <a:ln>
            <a:noFill/>
          </a:ln>
          <a:effectLst/>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altLang="zh-CN" sz="1200" dirty="0" smtClean="0">
                <a:latin typeface="Times New Roman" pitchFamily="18" charset="0"/>
                <a:ea typeface="黑体" pitchFamily="2" charset="-122"/>
                <a:cs typeface="Times New Roman" pitchFamily="18" charset="0"/>
              </a:rPr>
              <a:t>Openness and Inclusiveness</a:t>
            </a:r>
          </a:p>
        </p:txBody>
      </p:sp>
      <p:sp>
        <p:nvSpPr>
          <p:cNvPr id="11" name="TextBox 10"/>
          <p:cNvSpPr txBox="1"/>
          <p:nvPr/>
        </p:nvSpPr>
        <p:spPr>
          <a:xfrm>
            <a:off x="4857752" y="5643578"/>
            <a:ext cx="857256" cy="461665"/>
          </a:xfrm>
          <a:prstGeom prst="rect">
            <a:avLst/>
          </a:prstGeom>
          <a:solidFill>
            <a:schemeClr val="bg1"/>
          </a:solidFill>
          <a:ln>
            <a:noFill/>
          </a:ln>
          <a:effectLst/>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altLang="zh-CN" sz="1200" dirty="0" smtClean="0">
                <a:latin typeface="Times New Roman" pitchFamily="18" charset="0"/>
                <a:ea typeface="黑体" pitchFamily="2" charset="-122"/>
                <a:cs typeface="Times New Roman" pitchFamily="18" charset="0"/>
              </a:rPr>
              <a:t>Mutual Learning</a:t>
            </a:r>
            <a:endParaRPr lang="zh-CN" altLang="en-US" sz="1200" dirty="0">
              <a:latin typeface="Times New Roman" pitchFamily="18" charset="0"/>
              <a:ea typeface="黑体" pitchFamily="2" charset="-122"/>
              <a:cs typeface="Times New Roman" pitchFamily="18" charset="0"/>
            </a:endParaRPr>
          </a:p>
        </p:txBody>
      </p:sp>
      <p:sp>
        <p:nvSpPr>
          <p:cNvPr id="12" name="TextBox 11"/>
          <p:cNvSpPr txBox="1"/>
          <p:nvPr/>
        </p:nvSpPr>
        <p:spPr>
          <a:xfrm>
            <a:off x="6072198" y="5643579"/>
            <a:ext cx="857256" cy="461665"/>
          </a:xfrm>
          <a:prstGeom prst="rect">
            <a:avLst/>
          </a:prstGeom>
          <a:solidFill>
            <a:schemeClr val="bg1"/>
          </a:solidFill>
          <a:ln>
            <a:noFill/>
          </a:ln>
          <a:effectLst/>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altLang="zh-CN" sz="1200" dirty="0" smtClean="0">
                <a:latin typeface="Times New Roman" pitchFamily="18" charset="0"/>
                <a:ea typeface="黑体" pitchFamily="2" charset="-122"/>
                <a:cs typeface="Times New Roman" pitchFamily="18" charset="0"/>
              </a:rPr>
              <a:t>Mutual Benefit</a:t>
            </a:r>
            <a:endParaRPr lang="zh-CN" altLang="en-US" sz="1200" dirty="0">
              <a:latin typeface="Times New Roman" pitchFamily="18" charset="0"/>
              <a:ea typeface="黑体" pitchFamily="2" charset="-122"/>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流程图: 准备 7"/>
          <p:cNvSpPr/>
          <p:nvPr/>
        </p:nvSpPr>
        <p:spPr>
          <a:xfrm>
            <a:off x="2076408" y="617420"/>
            <a:ext cx="5112568" cy="949590"/>
          </a:xfrm>
          <a:prstGeom prst="flowChartPreparation">
            <a:avLst/>
          </a:prstGeom>
        </p:spPr>
        <p:style>
          <a:lnRef idx="0">
            <a:schemeClr val="accent1"/>
          </a:lnRef>
          <a:fillRef idx="3">
            <a:schemeClr val="accent1"/>
          </a:fillRef>
          <a:effectRef idx="3">
            <a:schemeClr val="accent1"/>
          </a:effectRef>
          <a:fontRef idx="minor">
            <a:schemeClr val="lt1"/>
          </a:fontRef>
        </p:style>
        <p:txBody>
          <a:bodyPr anchor="ctr"/>
          <a:lstStyle/>
          <a:p>
            <a:pPr algn="ctr"/>
            <a:r>
              <a:rPr lang="en-US" sz="2000" dirty="0" smtClean="0">
                <a:latin typeface="Times New Roman" pitchFamily="18" charset="0"/>
                <a:cs typeface="Times New Roman" pitchFamily="18" charset="0"/>
              </a:rPr>
              <a:t>Upholding </a:t>
            </a:r>
            <a:r>
              <a:rPr lang="en-US" sz="2000" dirty="0">
                <a:latin typeface="Times New Roman" pitchFamily="18" charset="0"/>
                <a:cs typeface="Times New Roman" pitchFamily="18" charset="0"/>
              </a:rPr>
              <a:t>Five Principles</a:t>
            </a:r>
            <a:endParaRPr lang="zh-CN" altLang="en-US" sz="2000" dirty="0">
              <a:latin typeface="Times New Roman" pitchFamily="18" charset="0"/>
              <a:cs typeface="Times New Roman" pitchFamily="18" charset="0"/>
            </a:endParaRPr>
          </a:p>
        </p:txBody>
      </p:sp>
      <p:graphicFrame>
        <p:nvGraphicFramePr>
          <p:cNvPr id="3" name="图示 2"/>
          <p:cNvGraphicFramePr/>
          <p:nvPr/>
        </p:nvGraphicFramePr>
        <p:xfrm>
          <a:off x="1928795" y="1700808"/>
          <a:ext cx="5338674" cy="1656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流程图: 准备 10"/>
          <p:cNvSpPr/>
          <p:nvPr/>
        </p:nvSpPr>
        <p:spPr>
          <a:xfrm>
            <a:off x="2103042" y="3429000"/>
            <a:ext cx="5112568" cy="949590"/>
          </a:xfrm>
          <a:prstGeom prst="flowChartPreparation">
            <a:avLst/>
          </a:prstGeom>
        </p:spPr>
        <p:style>
          <a:lnRef idx="0">
            <a:schemeClr val="accent1"/>
          </a:lnRef>
          <a:fillRef idx="3">
            <a:schemeClr val="accent1"/>
          </a:fillRef>
          <a:effectRef idx="3">
            <a:schemeClr val="accent1"/>
          </a:effectRef>
          <a:fontRef idx="minor">
            <a:schemeClr val="lt1"/>
          </a:fontRef>
        </p:style>
        <p:txBody>
          <a:bodyPr anchor="ctr"/>
          <a:lstStyle/>
          <a:p>
            <a:pPr algn="ctr"/>
            <a:r>
              <a:rPr lang="en-US" sz="2000" dirty="0" smtClean="0">
                <a:latin typeface="Times New Roman" pitchFamily="18" charset="0"/>
                <a:cs typeface="Times New Roman" pitchFamily="18" charset="0"/>
              </a:rPr>
              <a:t>Shaping </a:t>
            </a:r>
            <a:r>
              <a:rPr lang="en-US" sz="2000" dirty="0">
                <a:latin typeface="Times New Roman" pitchFamily="18" charset="0"/>
                <a:cs typeface="Times New Roman" pitchFamily="18" charset="0"/>
              </a:rPr>
              <a:t>a new pattern </a:t>
            </a:r>
            <a:r>
              <a:rPr lang="en-US" sz="2000" dirty="0" smtClean="0">
                <a:latin typeface="Times New Roman" pitchFamily="18" charset="0"/>
                <a:cs typeface="Times New Roman" pitchFamily="18" charset="0"/>
              </a:rPr>
              <a:t>of </a:t>
            </a:r>
            <a:r>
              <a:rPr lang="en-US" sz="2000" dirty="0">
                <a:latin typeface="Times New Roman" pitchFamily="18" charset="0"/>
                <a:cs typeface="Times New Roman" pitchFamily="18" charset="0"/>
              </a:rPr>
              <a:t>international agricultural cooperation</a:t>
            </a:r>
            <a:endParaRPr lang="zh-CN" altLang="en-US" sz="2000" dirty="0">
              <a:latin typeface="Times New Roman" pitchFamily="18" charset="0"/>
              <a:cs typeface="Times New Roman" pitchFamily="18" charset="0"/>
            </a:endParaRPr>
          </a:p>
        </p:txBody>
      </p:sp>
      <p:sp>
        <p:nvSpPr>
          <p:cNvPr id="12" name="TextBox 11"/>
          <p:cNvSpPr txBox="1"/>
          <p:nvPr/>
        </p:nvSpPr>
        <p:spPr>
          <a:xfrm>
            <a:off x="1214414" y="4581525"/>
            <a:ext cx="7064399" cy="2281476"/>
          </a:xfrm>
          <a:prstGeom prst="round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en-US" altLang="zh-TW" sz="1600" dirty="0">
                <a:latin typeface="Times New Roman" pitchFamily="18" charset="0"/>
                <a:cs typeface="Times New Roman" pitchFamily="18" charset="0"/>
              </a:rPr>
              <a:t>I</a:t>
            </a:r>
            <a:r>
              <a:rPr lang="en-US" sz="1600" dirty="0">
                <a:latin typeface="Times New Roman" pitchFamily="18" charset="0"/>
                <a:cs typeface="Times New Roman" pitchFamily="18" charset="0"/>
              </a:rPr>
              <a:t>t envisions a community of shared interests, responsibility and destiny </a:t>
            </a:r>
            <a:r>
              <a:rPr lang="en-US" altLang="zh-TW" sz="1600" dirty="0">
                <a:latin typeface="Times New Roman" pitchFamily="18" charset="0"/>
                <a:cs typeface="Times New Roman" pitchFamily="18" charset="0"/>
              </a:rPr>
              <a:t>that focuses on implementing the five cooperation priorities and building the six economic corridors, primarily driven by exchanges and cooperation of agricultural science and </a:t>
            </a:r>
            <a:r>
              <a:rPr lang="en-US" altLang="zh-TW" sz="1600" dirty="0" smtClean="0">
                <a:latin typeface="Times New Roman" pitchFamily="18" charset="0"/>
                <a:cs typeface="Times New Roman" pitchFamily="18" charset="0"/>
              </a:rPr>
              <a:t>technology. It </a:t>
            </a:r>
            <a:r>
              <a:rPr lang="en-US" altLang="zh-TW" sz="1600" dirty="0">
                <a:latin typeface="Times New Roman" pitchFamily="18" charset="0"/>
                <a:cs typeface="Times New Roman" pitchFamily="18" charset="0"/>
              </a:rPr>
              <a:t>also aims to build a </a:t>
            </a:r>
            <a:r>
              <a:rPr lang="en-US" altLang="zh-TW" sz="1600" dirty="0" smtClean="0">
                <a:latin typeface="Times New Roman" pitchFamily="18" charset="0"/>
                <a:cs typeface="Times New Roman" pitchFamily="18" charset="0"/>
              </a:rPr>
              <a:t>wide </a:t>
            </a:r>
            <a:r>
              <a:rPr lang="en-US" altLang="zh-TW" sz="1600" dirty="0" smtClean="0">
                <a:latin typeface="Times New Roman" pitchFamily="18" charset="0"/>
                <a:cs typeface="Times New Roman" pitchFamily="18" charset="0"/>
              </a:rPr>
              <a:t>channel for cooperation </a:t>
            </a:r>
            <a:r>
              <a:rPr lang="en-US" altLang="zh-TW" sz="1600" dirty="0">
                <a:latin typeface="Times New Roman" pitchFamily="18" charset="0"/>
                <a:cs typeface="Times New Roman" pitchFamily="18" charset="0"/>
              </a:rPr>
              <a:t>on </a:t>
            </a:r>
            <a:r>
              <a:rPr lang="en-US" altLang="zh-TW" sz="1600" dirty="0" smtClean="0">
                <a:latin typeface="Times New Roman" pitchFamily="18" charset="0"/>
                <a:cs typeface="Times New Roman" pitchFamily="18" charset="0"/>
              </a:rPr>
              <a:t>competitive </a:t>
            </a:r>
            <a:r>
              <a:rPr lang="en-US" altLang="zh-TW" sz="1600" dirty="0">
                <a:latin typeface="Times New Roman" pitchFamily="18" charset="0"/>
                <a:cs typeface="Times New Roman" pitchFamily="18" charset="0"/>
              </a:rPr>
              <a:t>agricultural </a:t>
            </a:r>
            <a:r>
              <a:rPr lang="en-US" altLang="zh-TW" sz="1600" dirty="0" smtClean="0">
                <a:latin typeface="Times New Roman" pitchFamily="18" charset="0"/>
                <a:cs typeface="Times New Roman" pitchFamily="18" charset="0"/>
              </a:rPr>
              <a:t>technologies </a:t>
            </a:r>
            <a:r>
              <a:rPr lang="en-US" altLang="zh-TW" sz="1600" dirty="0">
                <a:latin typeface="Times New Roman" pitchFamily="18" charset="0"/>
                <a:cs typeface="Times New Roman" pitchFamily="18" charset="0"/>
              </a:rPr>
              <a:t>and key agricultural products</a:t>
            </a:r>
            <a:r>
              <a:rPr lang="en-US" altLang="zh-TW" sz="1600" dirty="0" smtClean="0">
                <a:latin typeface="Times New Roman" pitchFamily="18" charset="0"/>
                <a:cs typeface="Times New Roman" pitchFamily="18" charset="0"/>
              </a:rPr>
              <a:t>, </a:t>
            </a:r>
            <a:r>
              <a:rPr lang="en-US" altLang="zh-TW" sz="1600" dirty="0" smtClean="0">
                <a:latin typeface="Times New Roman" pitchFamily="18" charset="0"/>
                <a:cs typeface="Times New Roman" pitchFamily="18" charset="0"/>
              </a:rPr>
              <a:t>shape a </a:t>
            </a:r>
            <a:r>
              <a:rPr lang="en-US" altLang="zh-TW" sz="1600" dirty="0">
                <a:latin typeface="Times New Roman" pitchFamily="18" charset="0"/>
                <a:cs typeface="Times New Roman" pitchFamily="18" charset="0"/>
              </a:rPr>
              <a:t>new pattern </a:t>
            </a:r>
            <a:r>
              <a:rPr lang="en-US" altLang="zh-TW" sz="1600" dirty="0" smtClean="0">
                <a:latin typeface="Times New Roman" pitchFamily="18" charset="0"/>
                <a:cs typeface="Times New Roman" pitchFamily="18" charset="0"/>
              </a:rPr>
              <a:t>of </a:t>
            </a:r>
            <a:r>
              <a:rPr lang="en-US" altLang="zh-TW" sz="1600" dirty="0">
                <a:latin typeface="Times New Roman" pitchFamily="18" charset="0"/>
                <a:cs typeface="Times New Roman" pitchFamily="18" charset="0"/>
              </a:rPr>
              <a:t>international agricultural </a:t>
            </a:r>
            <a:r>
              <a:rPr lang="en-US" altLang="zh-TW" sz="1600" dirty="0" smtClean="0">
                <a:latin typeface="Times New Roman" pitchFamily="18" charset="0"/>
                <a:cs typeface="Times New Roman" pitchFamily="18" charset="0"/>
              </a:rPr>
              <a:t>cooperation, and bring </a:t>
            </a:r>
            <a:r>
              <a:rPr lang="en-US" altLang="zh-TW" sz="1600" dirty="0" smtClean="0">
                <a:latin typeface="Times New Roman" pitchFamily="18" charset="0"/>
                <a:cs typeface="Times New Roman" pitchFamily="18" charset="0"/>
              </a:rPr>
              <a:t>about a new phase of all-around two-way opening up with </a:t>
            </a:r>
            <a:r>
              <a:rPr lang="en-US" altLang="zh-TW" sz="1600" dirty="0" smtClean="0">
                <a:latin typeface="Times New Roman" pitchFamily="18" charset="0"/>
                <a:cs typeface="Times New Roman" pitchFamily="18" charset="0"/>
              </a:rPr>
              <a:t>links running over land </a:t>
            </a:r>
            <a:r>
              <a:rPr lang="en-US" altLang="zh-TW" sz="1600" dirty="0" smtClean="0">
                <a:latin typeface="Times New Roman" pitchFamily="18" charset="0"/>
                <a:cs typeface="Times New Roman" pitchFamily="18" charset="0"/>
              </a:rPr>
              <a:t>and sea</a:t>
            </a:r>
            <a:r>
              <a:rPr lang="en-US" altLang="zh-TW" sz="1600" dirty="0" smtClean="0">
                <a:latin typeface="Times New Roman" pitchFamily="18" charset="0"/>
                <a:cs typeface="Times New Roman" pitchFamily="18" charset="0"/>
              </a:rPr>
              <a:t>.</a:t>
            </a:r>
            <a:endParaRPr lang="zh-CN" altLang="en-US"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4"/>
          <p:cNvSpPr txBox="1">
            <a:spLocks noChangeArrowheads="1"/>
          </p:cNvSpPr>
          <p:nvPr/>
        </p:nvSpPr>
        <p:spPr bwMode="auto">
          <a:xfrm>
            <a:off x="900112" y="476250"/>
            <a:ext cx="4314830" cy="1077218"/>
          </a:xfrm>
          <a:prstGeom prst="rect">
            <a:avLst/>
          </a:prstGeom>
          <a:noFill/>
          <a:ln w="9525">
            <a:noFill/>
            <a:miter lim="800000"/>
            <a:headEnd/>
            <a:tailEnd/>
          </a:ln>
        </p:spPr>
        <p:txBody>
          <a:bodyPr wrap="square">
            <a:spAutoFit/>
          </a:bodyPr>
          <a:lstStyle/>
          <a:p>
            <a:r>
              <a:rPr lang="en-US" sz="3200" b="1" dirty="0" smtClean="0">
                <a:latin typeface="Times New Roman" pitchFamily="18" charset="0"/>
                <a:cs typeface="Times New Roman" pitchFamily="18" charset="0"/>
              </a:rPr>
              <a:t>Cooperation </a:t>
            </a:r>
            <a:r>
              <a:rPr lang="en-US" sz="3200" b="1" dirty="0">
                <a:latin typeface="Times New Roman" pitchFamily="18" charset="0"/>
                <a:cs typeface="Times New Roman" pitchFamily="18" charset="0"/>
              </a:rPr>
              <a:t>priorities</a:t>
            </a:r>
            <a:endParaRPr lang="zh-CN" altLang="en-US" sz="3200" b="1" dirty="0">
              <a:latin typeface="Times New Roman" pitchFamily="18" charset="0"/>
              <a:cs typeface="Times New Roman" pitchFamily="18" charset="0"/>
            </a:endParaRPr>
          </a:p>
          <a:p>
            <a:endParaRPr lang="zh-CN" altLang="en-US" sz="3200" dirty="0">
              <a:latin typeface="Times New Roman" pitchFamily="18" charset="0"/>
              <a:ea typeface="华文行楷" pitchFamily="2" charset="-122"/>
              <a:cs typeface="Times New Roman" pitchFamily="18" charset="0"/>
            </a:endParaRPr>
          </a:p>
        </p:txBody>
      </p:sp>
      <p:sp>
        <p:nvSpPr>
          <p:cNvPr id="2" name="流程图: 可选过程 1"/>
          <p:cNvSpPr/>
          <p:nvPr/>
        </p:nvSpPr>
        <p:spPr>
          <a:xfrm>
            <a:off x="2124075" y="1182688"/>
            <a:ext cx="4903788" cy="712787"/>
          </a:xfrm>
          <a:prstGeom prst="flowChartAlternateProcess">
            <a:avLst/>
          </a:prstGeom>
        </p:spPr>
        <p:style>
          <a:lnRef idx="1">
            <a:schemeClr val="accent1"/>
          </a:lnRef>
          <a:fillRef idx="2">
            <a:schemeClr val="accent1"/>
          </a:fillRef>
          <a:effectRef idx="1">
            <a:schemeClr val="accent1"/>
          </a:effectRef>
          <a:fontRef idx="minor">
            <a:schemeClr val="dk1"/>
          </a:fontRef>
        </p:style>
        <p:txBody>
          <a:bodyPr anchor="ctr"/>
          <a:lstStyle/>
          <a:p>
            <a:pPr>
              <a:defRPr/>
            </a:pPr>
            <a:r>
              <a:rPr lang="en-US" sz="1400" dirty="0">
                <a:latin typeface="Times New Roman" pitchFamily="18" charset="0"/>
                <a:cs typeface="Times New Roman" pitchFamily="18" charset="0"/>
              </a:rPr>
              <a:t>The Belt and Road Initiative </a:t>
            </a:r>
            <a:r>
              <a:rPr lang="en-US" sz="1400" dirty="0" smtClean="0">
                <a:latin typeface="Times New Roman" pitchFamily="18" charset="0"/>
                <a:cs typeface="Times New Roman" pitchFamily="18" charset="0"/>
              </a:rPr>
              <a:t>cooperation highlights </a:t>
            </a:r>
            <a:r>
              <a:rPr lang="en-US" sz="1400" dirty="0">
                <a:latin typeface="Times New Roman" pitchFamily="18" charset="0"/>
                <a:cs typeface="Times New Roman" pitchFamily="18" charset="0"/>
              </a:rPr>
              <a:t>the connectivity of policy, infrastructure, trade, finance and people</a:t>
            </a:r>
            <a:r>
              <a:rPr lang="en-US" sz="1400" dirty="0" smtClean="0">
                <a:latin typeface="Times New Roman" pitchFamily="18" charset="0"/>
                <a:cs typeface="Times New Roman" pitchFamily="18" charset="0"/>
              </a:rPr>
              <a:t>.</a:t>
            </a:r>
            <a:endParaRPr lang="zh-CN" altLang="en-US" sz="1400" dirty="0">
              <a:latin typeface="Times New Roman" pitchFamily="18" charset="0"/>
              <a:cs typeface="Times New Roman" pitchFamily="18" charset="0"/>
            </a:endParaRPr>
          </a:p>
        </p:txBody>
      </p:sp>
      <p:sp>
        <p:nvSpPr>
          <p:cNvPr id="4" name="流程图: 准备 3"/>
          <p:cNvSpPr/>
          <p:nvPr/>
        </p:nvSpPr>
        <p:spPr>
          <a:xfrm>
            <a:off x="1736450" y="2132856"/>
            <a:ext cx="5433228" cy="812236"/>
          </a:xfrm>
          <a:prstGeom prst="flowChartPreparation">
            <a:avLst/>
          </a:prstGeom>
        </p:spPr>
        <p:style>
          <a:lnRef idx="0">
            <a:schemeClr val="accent1"/>
          </a:lnRef>
          <a:fillRef idx="3">
            <a:schemeClr val="accent1"/>
          </a:fillRef>
          <a:effectRef idx="3">
            <a:schemeClr val="accent1"/>
          </a:effectRef>
          <a:fontRef idx="minor">
            <a:schemeClr val="lt1"/>
          </a:fontRef>
        </p:style>
        <p:txBody>
          <a:bodyPr anchor="ctr"/>
          <a:lstStyle/>
          <a:p>
            <a:pPr algn="ctr"/>
            <a:r>
              <a:rPr lang="en-US" sz="1400" dirty="0">
                <a:latin typeface="Times New Roman" pitchFamily="18" charset="0"/>
                <a:cs typeface="Times New Roman" pitchFamily="18" charset="0"/>
              </a:rPr>
              <a:t>Five </a:t>
            </a:r>
            <a:r>
              <a:rPr lang="en-US" sz="1400" dirty="0" smtClean="0">
                <a:latin typeface="Times New Roman" pitchFamily="18" charset="0"/>
                <a:cs typeface="Times New Roman" pitchFamily="18" charset="0"/>
              </a:rPr>
              <a:t>priorities </a:t>
            </a:r>
            <a:r>
              <a:rPr lang="en-US" sz="1400" dirty="0" smtClean="0">
                <a:latin typeface="Times New Roman" pitchFamily="18" charset="0"/>
                <a:cs typeface="Times New Roman" pitchFamily="18" charset="0"/>
              </a:rPr>
              <a:t>of </a:t>
            </a:r>
            <a:r>
              <a:rPr lang="en-US" sz="1400" dirty="0">
                <a:latin typeface="Times New Roman" pitchFamily="18" charset="0"/>
                <a:cs typeface="Times New Roman" pitchFamily="18" charset="0"/>
              </a:rPr>
              <a:t>agricultural cooperation under the Belt and Road Initiative</a:t>
            </a:r>
            <a:endParaRPr lang="zh-CN" altLang="en-US" sz="1400" dirty="0">
              <a:latin typeface="Times New Roman" pitchFamily="18" charset="0"/>
              <a:cs typeface="Times New Roman" pitchFamily="18" charset="0"/>
            </a:endParaRPr>
          </a:p>
        </p:txBody>
      </p:sp>
      <p:sp>
        <p:nvSpPr>
          <p:cNvPr id="3" name="下箭头 2"/>
          <p:cNvSpPr/>
          <p:nvPr/>
        </p:nvSpPr>
        <p:spPr>
          <a:xfrm>
            <a:off x="4165600" y="1968500"/>
            <a:ext cx="576263" cy="1444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graphicFrame>
        <p:nvGraphicFramePr>
          <p:cNvPr id="5" name="图示 4"/>
          <p:cNvGraphicFramePr/>
          <p:nvPr/>
        </p:nvGraphicFramePr>
        <p:xfrm>
          <a:off x="685184" y="3140968"/>
          <a:ext cx="8111824" cy="34339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4"/>
          <p:cNvSpPr txBox="1">
            <a:spLocks noChangeArrowheads="1"/>
          </p:cNvSpPr>
          <p:nvPr/>
        </p:nvSpPr>
        <p:spPr bwMode="auto">
          <a:xfrm>
            <a:off x="900113" y="476250"/>
            <a:ext cx="2735262" cy="1077218"/>
          </a:xfrm>
          <a:prstGeom prst="rect">
            <a:avLst/>
          </a:prstGeom>
          <a:noFill/>
          <a:ln w="9525">
            <a:noFill/>
            <a:miter lim="800000"/>
            <a:headEnd/>
            <a:tailEnd/>
          </a:ln>
        </p:spPr>
        <p:txBody>
          <a:bodyPr>
            <a:spAutoFit/>
          </a:bodyPr>
          <a:lstStyle/>
          <a:p>
            <a:r>
              <a:rPr lang="en-US" sz="3200" b="1" dirty="0" smtClean="0">
                <a:latin typeface="Times New Roman" pitchFamily="18" charset="0"/>
                <a:cs typeface="Times New Roman" pitchFamily="18" charset="0"/>
              </a:rPr>
              <a:t>Future </a:t>
            </a:r>
            <a:r>
              <a:rPr lang="en-US" sz="3200" b="1" dirty="0">
                <a:latin typeface="Times New Roman" pitchFamily="18" charset="0"/>
                <a:cs typeface="Times New Roman" pitchFamily="18" charset="0"/>
              </a:rPr>
              <a:t>actions</a:t>
            </a:r>
            <a:endParaRPr lang="zh-CN" altLang="en-US" sz="3200" b="1" dirty="0">
              <a:latin typeface="Times New Roman" pitchFamily="18" charset="0"/>
              <a:cs typeface="Times New Roman" pitchFamily="18" charset="0"/>
            </a:endParaRPr>
          </a:p>
          <a:p>
            <a:endParaRPr lang="zh-CN" altLang="en-US" sz="3200" dirty="0">
              <a:latin typeface="Times New Roman" pitchFamily="18" charset="0"/>
              <a:ea typeface="华文行楷" pitchFamily="2" charset="-122"/>
              <a:cs typeface="Times New Roman" pitchFamily="18" charset="0"/>
            </a:endParaRPr>
          </a:p>
        </p:txBody>
      </p:sp>
      <p:pic>
        <p:nvPicPr>
          <p:cNvPr id="10243" name="图片 6"/>
          <p:cNvPicPr>
            <a:picLocks noChangeAspect="1"/>
          </p:cNvPicPr>
          <p:nvPr/>
        </p:nvPicPr>
        <p:blipFill>
          <a:blip r:embed="rId2"/>
          <a:srcRect b="12866"/>
          <a:stretch>
            <a:fillRect/>
          </a:stretch>
        </p:blipFill>
        <p:spPr bwMode="auto">
          <a:xfrm>
            <a:off x="641350" y="3590925"/>
            <a:ext cx="2206625" cy="1281113"/>
          </a:xfrm>
          <a:prstGeom prst="rect">
            <a:avLst/>
          </a:prstGeom>
          <a:noFill/>
          <a:ln w="9525">
            <a:noFill/>
            <a:miter lim="800000"/>
            <a:headEnd/>
            <a:tailEnd/>
          </a:ln>
        </p:spPr>
      </p:pic>
      <p:sp>
        <p:nvSpPr>
          <p:cNvPr id="8" name="TextBox 7"/>
          <p:cNvSpPr txBox="1"/>
          <p:nvPr/>
        </p:nvSpPr>
        <p:spPr>
          <a:xfrm>
            <a:off x="641350" y="3160713"/>
            <a:ext cx="2206625" cy="523220"/>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algn="ctr"/>
            <a:r>
              <a:rPr lang="en-US" sz="1400" dirty="0">
                <a:latin typeface="Times New Roman" pitchFamily="18" charset="0"/>
                <a:cs typeface="Times New Roman" pitchFamily="18" charset="0"/>
              </a:rPr>
              <a:t>Improving cooperation mechanism</a:t>
            </a:r>
            <a:endParaRPr lang="zh-CN" altLang="en-US" sz="1400" dirty="0">
              <a:latin typeface="Times New Roman" pitchFamily="18" charset="0"/>
              <a:cs typeface="Times New Roman" pitchFamily="18" charset="0"/>
            </a:endParaRPr>
          </a:p>
        </p:txBody>
      </p:sp>
      <p:graphicFrame>
        <p:nvGraphicFramePr>
          <p:cNvPr id="11" name="图示 10"/>
          <p:cNvGraphicFramePr/>
          <p:nvPr/>
        </p:nvGraphicFramePr>
        <p:xfrm>
          <a:off x="3347864" y="1808820"/>
          <a:ext cx="5256584" cy="40324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左大括号 13"/>
          <p:cNvSpPr/>
          <p:nvPr/>
        </p:nvSpPr>
        <p:spPr>
          <a:xfrm>
            <a:off x="2987675" y="2565400"/>
            <a:ext cx="215900" cy="2519363"/>
          </a:xfrm>
          <a:prstGeom prst="lef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zh-CN" altLang="en-US" sz="10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图示 17"/>
          <p:cNvGraphicFramePr/>
          <p:nvPr/>
        </p:nvGraphicFramePr>
        <p:xfrm>
          <a:off x="2195736" y="445437"/>
          <a:ext cx="4259291" cy="28903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p:cNvSpPr txBox="1"/>
          <p:nvPr/>
        </p:nvSpPr>
        <p:spPr>
          <a:xfrm>
            <a:off x="641350" y="1042988"/>
            <a:ext cx="2176463" cy="738664"/>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algn="ctr"/>
            <a:r>
              <a:rPr lang="en-US" sz="1400" dirty="0" smtClean="0">
                <a:latin typeface="Times New Roman" pitchFamily="18" charset="0"/>
                <a:cs typeface="Times New Roman" pitchFamily="18" charset="0"/>
              </a:rPr>
              <a:t>Two zones </a:t>
            </a:r>
            <a:r>
              <a:rPr lang="en-US" sz="1400" dirty="0">
                <a:latin typeface="Times New Roman" pitchFamily="18" charset="0"/>
                <a:cs typeface="Times New Roman" pitchFamily="18" charset="0"/>
              </a:rPr>
              <a:t>construction for international agricultural cooperation</a:t>
            </a:r>
            <a:endParaRPr lang="zh-CN" altLang="en-US" sz="1400" dirty="0">
              <a:latin typeface="Times New Roman" pitchFamily="18" charset="0"/>
              <a:cs typeface="Times New Roman" pitchFamily="18" charset="0"/>
            </a:endParaRPr>
          </a:p>
        </p:txBody>
      </p:sp>
      <p:pic>
        <p:nvPicPr>
          <p:cNvPr id="11268" name="图片 8"/>
          <p:cNvPicPr>
            <a:picLocks noChangeAspect="1"/>
          </p:cNvPicPr>
          <p:nvPr/>
        </p:nvPicPr>
        <p:blipFill>
          <a:blip r:embed="rId6"/>
          <a:srcRect/>
          <a:stretch>
            <a:fillRect/>
          </a:stretch>
        </p:blipFill>
        <p:spPr bwMode="auto">
          <a:xfrm>
            <a:off x="642938" y="1751013"/>
            <a:ext cx="2190750" cy="1293812"/>
          </a:xfrm>
          <a:prstGeom prst="rect">
            <a:avLst/>
          </a:prstGeom>
          <a:noFill/>
          <a:ln w="9525">
            <a:noFill/>
            <a:miter lim="800000"/>
            <a:headEnd/>
            <a:tailEnd/>
          </a:ln>
        </p:spPr>
      </p:pic>
      <p:sp>
        <p:nvSpPr>
          <p:cNvPr id="16" name="TextBox 15"/>
          <p:cNvSpPr txBox="1"/>
          <p:nvPr/>
        </p:nvSpPr>
        <p:spPr>
          <a:xfrm>
            <a:off x="3163888" y="3025775"/>
            <a:ext cx="2952750" cy="738664"/>
          </a:xfrm>
          <a:prstGeom prst="rect">
            <a:avLst/>
          </a:prstGeom>
        </p:spPr>
        <p:style>
          <a:lnRef idx="3">
            <a:schemeClr val="lt1"/>
          </a:lnRef>
          <a:fillRef idx="1">
            <a:schemeClr val="accent1"/>
          </a:fillRef>
          <a:effectRef idx="1">
            <a:schemeClr val="accent1"/>
          </a:effectRef>
          <a:fontRef idx="minor">
            <a:schemeClr val="lt1"/>
          </a:fontRef>
        </p:style>
        <p:txBody>
          <a:bodyPr>
            <a:spAutoFit/>
          </a:bodyPr>
          <a:lstStyle/>
          <a:p>
            <a:pPr algn="ctr">
              <a:defRPr/>
            </a:pPr>
            <a:r>
              <a:rPr lang="en-US" sz="1400" dirty="0">
                <a:latin typeface="Times New Roman" pitchFamily="18" charset="0"/>
                <a:cs typeface="Times New Roman" pitchFamily="18" charset="0"/>
              </a:rPr>
              <a:t>Exploiting new </a:t>
            </a:r>
            <a:r>
              <a:rPr lang="en-US" sz="1400" dirty="0" smtClean="0">
                <a:latin typeface="Times New Roman" pitchFamily="18" charset="0"/>
                <a:cs typeface="Times New Roman" pitchFamily="18" charset="0"/>
              </a:rPr>
              <a:t>carriers and models of the </a:t>
            </a:r>
            <a:r>
              <a:rPr lang="en-US" sz="1400" dirty="0">
                <a:latin typeface="Times New Roman" pitchFamily="18" charset="0"/>
                <a:cs typeface="Times New Roman" pitchFamily="18" charset="0"/>
              </a:rPr>
              <a:t>Belt and Road agricultural </a:t>
            </a:r>
            <a:r>
              <a:rPr lang="en-US" sz="1400" dirty="0" smtClean="0">
                <a:latin typeface="Times New Roman" pitchFamily="18" charset="0"/>
                <a:cs typeface="Times New Roman" pitchFamily="18" charset="0"/>
              </a:rPr>
              <a:t>cooperation</a:t>
            </a:r>
            <a:endParaRPr lang="zh-CN" altLang="en-US" sz="1400" dirty="0">
              <a:latin typeface="Times New Roman" pitchFamily="18" charset="0"/>
              <a:cs typeface="Times New Roman" pitchFamily="18" charset="0"/>
            </a:endParaRPr>
          </a:p>
        </p:txBody>
      </p:sp>
      <p:sp>
        <p:nvSpPr>
          <p:cNvPr id="21" name="TextBox 20"/>
          <p:cNvSpPr txBox="1"/>
          <p:nvPr/>
        </p:nvSpPr>
        <p:spPr>
          <a:xfrm>
            <a:off x="6249988" y="723900"/>
            <a:ext cx="2592387" cy="1328023"/>
          </a:xfrm>
          <a:prstGeom prst="roundRect">
            <a:avLst/>
          </a:prstGeom>
        </p:spPr>
        <p:style>
          <a:lnRef idx="1">
            <a:schemeClr val="accent1"/>
          </a:lnRef>
          <a:fillRef idx="2">
            <a:schemeClr val="accent1"/>
          </a:fillRef>
          <a:effectRef idx="1">
            <a:schemeClr val="accent1"/>
          </a:effectRef>
          <a:fontRef idx="minor">
            <a:schemeClr val="dk1"/>
          </a:fontRef>
        </p:style>
        <p:txBody>
          <a:bodyPr>
            <a:spAutoFit/>
          </a:bodyPr>
          <a:lstStyle/>
          <a:p>
            <a:r>
              <a:rPr lang="en-US" sz="1200" dirty="0" smtClean="0">
                <a:latin typeface="Times New Roman" pitchFamily="18" charset="0"/>
                <a:cs typeface="Times New Roman" pitchFamily="18" charset="0"/>
              </a:rPr>
              <a:t>Establishing agricultural </a:t>
            </a:r>
            <a:r>
              <a:rPr lang="en-US" sz="1200" dirty="0">
                <a:latin typeface="Times New Roman" pitchFamily="18" charset="0"/>
                <a:cs typeface="Times New Roman" pitchFamily="18" charset="0"/>
              </a:rPr>
              <a:t>cooperation demonstration </a:t>
            </a:r>
            <a:r>
              <a:rPr lang="en-US" sz="1200" dirty="0" smtClean="0">
                <a:latin typeface="Times New Roman" pitchFamily="18" charset="0"/>
                <a:cs typeface="Times New Roman" pitchFamily="18" charset="0"/>
              </a:rPr>
              <a:t>zones </a:t>
            </a:r>
            <a:r>
              <a:rPr lang="en-US" sz="1200" dirty="0">
                <a:latin typeface="Times New Roman" pitchFamily="18" charset="0"/>
                <a:cs typeface="Times New Roman" pitchFamily="18" charset="0"/>
              </a:rPr>
              <a:t>based on the willingness and conditions </a:t>
            </a:r>
            <a:r>
              <a:rPr lang="en-US" sz="1200" dirty="0" smtClean="0">
                <a:latin typeface="Times New Roman" pitchFamily="18" charset="0"/>
                <a:cs typeface="Times New Roman" pitchFamily="18" charset="0"/>
              </a:rPr>
              <a:t>of countries along the route, fostering industrial clusters and leveraging the spill-over effect.</a:t>
            </a:r>
            <a:endParaRPr lang="zh-CN" altLang="en-US" sz="1200" dirty="0">
              <a:latin typeface="Times New Roman" pitchFamily="18" charset="0"/>
              <a:cs typeface="Times New Roman" pitchFamily="18" charset="0"/>
            </a:endParaRPr>
          </a:p>
        </p:txBody>
      </p:sp>
      <p:sp>
        <p:nvSpPr>
          <p:cNvPr id="22" name="TextBox 21"/>
          <p:cNvSpPr txBox="1"/>
          <p:nvPr/>
        </p:nvSpPr>
        <p:spPr>
          <a:xfrm>
            <a:off x="6251575" y="2373313"/>
            <a:ext cx="2592388" cy="1328023"/>
          </a:xfrm>
          <a:prstGeom prst="roundRect">
            <a:avLst/>
          </a:prstGeom>
        </p:spPr>
        <p:style>
          <a:lnRef idx="1">
            <a:schemeClr val="accent1"/>
          </a:lnRef>
          <a:fillRef idx="2">
            <a:schemeClr val="accent1"/>
          </a:fillRef>
          <a:effectRef idx="1">
            <a:schemeClr val="accent1"/>
          </a:effectRef>
          <a:fontRef idx="minor">
            <a:schemeClr val="dk1"/>
          </a:fontRef>
        </p:style>
        <p:txBody>
          <a:bodyPr>
            <a:spAutoFit/>
          </a:bodyPr>
          <a:lstStyle/>
          <a:p>
            <a:r>
              <a:rPr lang="en-US" sz="1200" dirty="0">
                <a:latin typeface="Times New Roman" pitchFamily="18" charset="0"/>
                <a:cs typeface="Times New Roman" pitchFamily="18" charset="0"/>
              </a:rPr>
              <a:t>Establishing agricultural opening-up and cooperation pilot zones in China's coastal, riverside and border areas </a:t>
            </a:r>
            <a:r>
              <a:rPr lang="en-US" sz="1200" dirty="0" smtClean="0">
                <a:latin typeface="Times New Roman" pitchFamily="18" charset="0"/>
                <a:cs typeface="Times New Roman" pitchFamily="18" charset="0"/>
              </a:rPr>
              <a:t>with proper conditions, integrating resources and conditions for opening </a:t>
            </a:r>
            <a:r>
              <a:rPr lang="en-US" sz="1200" dirty="0">
                <a:latin typeface="Times New Roman" pitchFamily="18" charset="0"/>
                <a:cs typeface="Times New Roman" pitchFamily="18" charset="0"/>
              </a:rPr>
              <a:t>up.</a:t>
            </a:r>
            <a:endParaRPr lang="zh-CN" altLang="en-US" sz="1200" dirty="0">
              <a:latin typeface="Times New Roman" pitchFamily="18" charset="0"/>
              <a:cs typeface="Times New Roman" pitchFamily="18" charset="0"/>
            </a:endParaRPr>
          </a:p>
        </p:txBody>
      </p:sp>
      <p:sp>
        <p:nvSpPr>
          <p:cNvPr id="20" name="TextBox 19"/>
          <p:cNvSpPr txBox="1"/>
          <p:nvPr/>
        </p:nvSpPr>
        <p:spPr>
          <a:xfrm>
            <a:off x="3163888" y="492125"/>
            <a:ext cx="2952750" cy="430887"/>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lgn="ctr">
              <a:defRPr/>
            </a:pPr>
            <a:r>
              <a:rPr lang="en-US" sz="1100" dirty="0" smtClean="0">
                <a:latin typeface="Times New Roman" pitchFamily="18" charset="0"/>
                <a:cs typeface="Times New Roman" pitchFamily="18" charset="0"/>
              </a:rPr>
              <a:t>Balancing domestic and foreign dynamics  and pursuing </a:t>
            </a:r>
            <a:r>
              <a:rPr lang="en-US" sz="1100" dirty="0" smtClean="0">
                <a:latin typeface="Times New Roman" pitchFamily="18" charset="0"/>
                <a:cs typeface="Times New Roman" pitchFamily="18" charset="0"/>
              </a:rPr>
              <a:t>two-wheel </a:t>
            </a:r>
            <a:r>
              <a:rPr lang="en-US" sz="1100" dirty="0">
                <a:latin typeface="Times New Roman" pitchFamily="18" charset="0"/>
                <a:cs typeface="Times New Roman" pitchFamily="18" charset="0"/>
              </a:rPr>
              <a:t>drive development</a:t>
            </a:r>
            <a:endParaRPr lang="zh-CN" altLang="en-US" sz="1100" dirty="0">
              <a:latin typeface="Times New Roman" pitchFamily="18" charset="0"/>
              <a:ea typeface="华文新魏" panose="02010800040101010101" pitchFamily="2" charset="-122"/>
              <a:cs typeface="Times New Roman" pitchFamily="18" charset="0"/>
            </a:endParaRPr>
          </a:p>
        </p:txBody>
      </p:sp>
      <p:pic>
        <p:nvPicPr>
          <p:cNvPr id="11273" name="图片 25"/>
          <p:cNvPicPr>
            <a:picLocks noChangeAspect="1"/>
          </p:cNvPicPr>
          <p:nvPr/>
        </p:nvPicPr>
        <p:blipFill>
          <a:blip r:embed="rId7"/>
          <a:srcRect/>
          <a:stretch>
            <a:fillRect/>
          </a:stretch>
        </p:blipFill>
        <p:spPr bwMode="auto">
          <a:xfrm>
            <a:off x="655638" y="5084763"/>
            <a:ext cx="2178050" cy="1349375"/>
          </a:xfrm>
          <a:prstGeom prst="rect">
            <a:avLst/>
          </a:prstGeom>
          <a:noFill/>
          <a:ln w="9525">
            <a:noFill/>
            <a:miter lim="800000"/>
            <a:headEnd/>
            <a:tailEnd/>
          </a:ln>
        </p:spPr>
      </p:pic>
      <p:sp>
        <p:nvSpPr>
          <p:cNvPr id="27" name="TextBox 26"/>
          <p:cNvSpPr txBox="1"/>
          <p:nvPr/>
        </p:nvSpPr>
        <p:spPr>
          <a:xfrm>
            <a:off x="641350" y="4376738"/>
            <a:ext cx="2176463" cy="738664"/>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algn="ctr"/>
            <a:r>
              <a:rPr lang="en-US" sz="1400" dirty="0" smtClean="0">
                <a:latin typeface="Times New Roman" pitchFamily="18" charset="0"/>
                <a:cs typeface="Times New Roman" pitchFamily="18" charset="0"/>
              </a:rPr>
              <a:t>Jointly planning </a:t>
            </a:r>
            <a:r>
              <a:rPr lang="en-US" sz="1400" dirty="0">
                <a:latin typeface="Times New Roman" pitchFamily="18" charset="0"/>
                <a:cs typeface="Times New Roman" pitchFamily="18" charset="0"/>
              </a:rPr>
              <a:t>and implementing </a:t>
            </a:r>
            <a:r>
              <a:rPr lang="en-US" sz="1400" dirty="0" smtClean="0">
                <a:latin typeface="Times New Roman" pitchFamily="18" charset="0"/>
                <a:cs typeface="Times New Roman" pitchFamily="18" charset="0"/>
              </a:rPr>
              <a:t>seven major projects</a:t>
            </a:r>
            <a:endParaRPr lang="zh-CN" altLang="en-US" sz="1400" dirty="0">
              <a:latin typeface="Times New Roman" pitchFamily="18" charset="0"/>
              <a:cs typeface="Times New Roman" pitchFamily="18" charset="0"/>
            </a:endParaRPr>
          </a:p>
        </p:txBody>
      </p:sp>
      <p:sp>
        <p:nvSpPr>
          <p:cNvPr id="28" name="圆角矩形 27"/>
          <p:cNvSpPr/>
          <p:nvPr/>
        </p:nvSpPr>
        <p:spPr>
          <a:xfrm>
            <a:off x="3030538" y="4376738"/>
            <a:ext cx="720725" cy="1908175"/>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r>
              <a:rPr lang="en-US" sz="1100" dirty="0">
                <a:latin typeface="Times New Roman" pitchFamily="18" charset="0"/>
                <a:cs typeface="Times New Roman" pitchFamily="18" charset="0"/>
              </a:rPr>
              <a:t>Increasing regional comprehensive agricultural productivity</a:t>
            </a:r>
            <a:endParaRPr lang="zh-CN" altLang="en-US" sz="1100" dirty="0">
              <a:latin typeface="Times New Roman" pitchFamily="18" charset="0"/>
              <a:cs typeface="Times New Roman" pitchFamily="18" charset="0"/>
            </a:endParaRPr>
          </a:p>
        </p:txBody>
      </p:sp>
      <p:sp>
        <p:nvSpPr>
          <p:cNvPr id="36" name="圆角矩形 35"/>
          <p:cNvSpPr/>
          <p:nvPr/>
        </p:nvSpPr>
        <p:spPr>
          <a:xfrm>
            <a:off x="3830638" y="4384675"/>
            <a:ext cx="720725" cy="1908175"/>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r>
              <a:rPr lang="en-US" sz="1100" dirty="0">
                <a:latin typeface="Times New Roman" pitchFamily="18" charset="0"/>
                <a:cs typeface="Times New Roman" pitchFamily="18" charset="0"/>
              </a:rPr>
              <a:t>Agricultural S&amp;T cooperation and demonstration</a:t>
            </a:r>
            <a:endParaRPr lang="zh-CN" altLang="en-US" sz="1100" dirty="0">
              <a:latin typeface="Times New Roman" pitchFamily="18" charset="0"/>
              <a:cs typeface="Times New Roman" pitchFamily="18" charset="0"/>
            </a:endParaRPr>
          </a:p>
        </p:txBody>
      </p:sp>
      <p:sp>
        <p:nvSpPr>
          <p:cNvPr id="37" name="圆角矩形 36"/>
          <p:cNvSpPr/>
          <p:nvPr/>
        </p:nvSpPr>
        <p:spPr>
          <a:xfrm>
            <a:off x="4649788" y="4384675"/>
            <a:ext cx="720725" cy="1908175"/>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r>
              <a:rPr lang="en-US" sz="1100" dirty="0">
                <a:latin typeface="Times New Roman" pitchFamily="18" charset="0"/>
                <a:cs typeface="Times New Roman" pitchFamily="18" charset="0"/>
              </a:rPr>
              <a:t>Joint prevention and control of animal and plant diseases </a:t>
            </a:r>
            <a:endParaRPr lang="zh-CN" altLang="en-US" sz="1100" dirty="0">
              <a:latin typeface="Times New Roman" pitchFamily="18" charset="0"/>
              <a:cs typeface="Times New Roman" pitchFamily="18" charset="0"/>
            </a:endParaRPr>
          </a:p>
        </p:txBody>
      </p:sp>
      <p:sp>
        <p:nvSpPr>
          <p:cNvPr id="38" name="圆角矩形 37"/>
          <p:cNvSpPr/>
          <p:nvPr/>
        </p:nvSpPr>
        <p:spPr>
          <a:xfrm>
            <a:off x="5478463" y="4413250"/>
            <a:ext cx="720725" cy="1908175"/>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r>
              <a:rPr lang="en-US" altLang="zh-CN" sz="1100" dirty="0" smtClean="0">
                <a:latin typeface="Times New Roman" pitchFamily="18" charset="0"/>
                <a:cs typeface="Times New Roman" pitchFamily="18" charset="0"/>
              </a:rPr>
              <a:t>Promoting agricultural vertical integration</a:t>
            </a:r>
            <a:endParaRPr lang="zh-CN" altLang="en-US" sz="1100" dirty="0">
              <a:latin typeface="Times New Roman" pitchFamily="18" charset="0"/>
              <a:cs typeface="Times New Roman" pitchFamily="18" charset="0"/>
            </a:endParaRPr>
          </a:p>
        </p:txBody>
      </p:sp>
      <p:sp>
        <p:nvSpPr>
          <p:cNvPr id="39" name="圆角矩形 38"/>
          <p:cNvSpPr/>
          <p:nvPr/>
        </p:nvSpPr>
        <p:spPr>
          <a:xfrm>
            <a:off x="6276975" y="4394200"/>
            <a:ext cx="720725" cy="189865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r>
              <a:rPr lang="en-US" sz="1100" dirty="0">
                <a:latin typeface="Times New Roman" pitchFamily="18" charset="0"/>
                <a:cs typeface="Times New Roman" pitchFamily="18" charset="0"/>
              </a:rPr>
              <a:t>Improving trade infrastructure</a:t>
            </a:r>
            <a:endParaRPr lang="zh-CN" altLang="en-US" sz="1100" dirty="0">
              <a:latin typeface="Times New Roman" pitchFamily="18" charset="0"/>
              <a:cs typeface="Times New Roman" pitchFamily="18" charset="0"/>
            </a:endParaRPr>
          </a:p>
        </p:txBody>
      </p:sp>
      <p:sp>
        <p:nvSpPr>
          <p:cNvPr id="40" name="圆角矩形 39"/>
          <p:cNvSpPr/>
          <p:nvPr/>
        </p:nvSpPr>
        <p:spPr>
          <a:xfrm>
            <a:off x="7146925" y="4389438"/>
            <a:ext cx="719138" cy="1908175"/>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r>
              <a:rPr lang="en-US" sz="1100" dirty="0" smtClean="0">
                <a:latin typeface="Times New Roman" pitchFamily="18" charset="0"/>
                <a:cs typeface="Times New Roman" pitchFamily="18" charset="0"/>
              </a:rPr>
              <a:t>Establishing comprehensive platforms </a:t>
            </a:r>
            <a:r>
              <a:rPr lang="en-US" sz="1100" dirty="0">
                <a:latin typeface="Times New Roman" pitchFamily="18" charset="0"/>
                <a:cs typeface="Times New Roman" pitchFamily="18" charset="0"/>
              </a:rPr>
              <a:t>for agricultural </a:t>
            </a:r>
            <a:r>
              <a:rPr lang="en-US" sz="1100" dirty="0" smtClean="0">
                <a:latin typeface="Times New Roman" pitchFamily="18" charset="0"/>
                <a:cs typeface="Times New Roman" pitchFamily="18" charset="0"/>
              </a:rPr>
              <a:t>R&amp;D and </a:t>
            </a:r>
            <a:r>
              <a:rPr lang="en-US" sz="1100" dirty="0">
                <a:latin typeface="Times New Roman" pitchFamily="18" charset="0"/>
                <a:cs typeface="Times New Roman" pitchFamily="18" charset="0"/>
              </a:rPr>
              <a:t>training </a:t>
            </a:r>
            <a:endParaRPr lang="zh-CN" altLang="en-US" sz="1100" dirty="0">
              <a:latin typeface="Times New Roman" pitchFamily="18" charset="0"/>
              <a:cs typeface="Times New Roman" pitchFamily="18" charset="0"/>
            </a:endParaRPr>
          </a:p>
        </p:txBody>
      </p:sp>
      <p:sp>
        <p:nvSpPr>
          <p:cNvPr id="41" name="圆角矩形 40"/>
          <p:cNvSpPr/>
          <p:nvPr/>
        </p:nvSpPr>
        <p:spPr>
          <a:xfrm>
            <a:off x="7951788" y="4376738"/>
            <a:ext cx="720725" cy="1908175"/>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r>
              <a:rPr lang="en-US" sz="1100" dirty="0" smtClean="0">
                <a:latin typeface="Times New Roman" pitchFamily="18" charset="0"/>
                <a:cs typeface="Times New Roman" pitchFamily="18" charset="0"/>
              </a:rPr>
              <a:t>Developing agricultural </a:t>
            </a:r>
            <a:r>
              <a:rPr lang="en-US" sz="1100" dirty="0">
                <a:latin typeface="Times New Roman" pitchFamily="18" charset="0"/>
                <a:cs typeface="Times New Roman" pitchFamily="18" charset="0"/>
              </a:rPr>
              <a:t>information </a:t>
            </a:r>
            <a:r>
              <a:rPr lang="en-US" sz="1100" dirty="0" smtClean="0">
                <a:latin typeface="Times New Roman" pitchFamily="18" charset="0"/>
                <a:cs typeface="Times New Roman" pitchFamily="18" charset="0"/>
              </a:rPr>
              <a:t>system</a:t>
            </a:r>
            <a:endParaRPr lang="zh-CN" altLang="en-US" sz="11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urba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wrap="square">
        <a:spAutoFit/>
      </a:bodyPr>
      <a:lstStyle>
        <a:defPPr>
          <a:defRPr dirty="0">
            <a:latin typeface="黑体" pitchFamily="2" charset="-122"/>
            <a:ea typeface="黑体" pitchFamily="2" charset="-122"/>
          </a:defRPr>
        </a:defPPr>
      </a:lstStyle>
      <a:style>
        <a:lnRef idx="1">
          <a:schemeClr val="accent2"/>
        </a:lnRef>
        <a:fillRef idx="2">
          <a:schemeClr val="accent2"/>
        </a:fillRef>
        <a:effectRef idx="1">
          <a:schemeClr val="accent2"/>
        </a:effectRef>
        <a:fontRef idx="minor">
          <a:schemeClr val="dk1"/>
        </a:fontRef>
      </a:style>
    </a:txDef>
  </a:objectDefaults>
  <a:extraClrScheme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12436</TotalTime>
  <Words>836</Words>
  <Application>Microsoft Office PowerPoint</Application>
  <PresentationFormat>全屏显示(4:3)</PresentationFormat>
  <Paragraphs>70</Paragraphs>
  <Slides>8</Slides>
  <Notes>0</Notes>
  <HiddenSlides>0</HiddenSlides>
  <MMClips>0</MMClips>
  <ScaleCrop>false</ScaleCrop>
  <HeadingPairs>
    <vt:vector size="4" baseType="variant">
      <vt:variant>
        <vt:lpstr>主题</vt:lpstr>
      </vt:variant>
      <vt:variant>
        <vt:i4>3</vt:i4>
      </vt:variant>
      <vt:variant>
        <vt:lpstr>幻灯片标题</vt:lpstr>
      </vt:variant>
      <vt:variant>
        <vt:i4>8</vt:i4>
      </vt:variant>
    </vt:vector>
  </HeadingPairs>
  <TitlesOfParts>
    <vt:vector size="11" baseType="lpstr">
      <vt:lpstr>自定义设计方案</vt:lpstr>
      <vt:lpstr>1_自定义设计方案</vt:lpstr>
      <vt:lpstr>urban</vt:lpstr>
      <vt:lpstr>幻灯片 1</vt:lpstr>
      <vt:lpstr>幻灯片 2</vt:lpstr>
      <vt:lpstr>幻灯片 3</vt:lpstr>
      <vt:lpstr>幻灯片 4</vt:lpstr>
      <vt:lpstr>幻灯片 5</vt:lpstr>
      <vt:lpstr>幻灯片 6</vt:lpstr>
      <vt:lpstr>幻灯片 7</vt:lpstr>
      <vt:lpstr>幻灯片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jiangy</dc:creator>
  <cp:lastModifiedBy>lenovo</cp:lastModifiedBy>
  <cp:revision>253</cp:revision>
  <dcterms:created xsi:type="dcterms:W3CDTF">2012-12-22T02:45:14Z</dcterms:created>
  <dcterms:modified xsi:type="dcterms:W3CDTF">2017-05-08T07:42:16Z</dcterms:modified>
</cp:coreProperties>
</file>